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CE172-091D-4A38-86D3-CD0D6FB7C9FE}" v="56" dt="2024-05-30T08:35:37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0" autoAdjust="0"/>
    <p:restoredTop sz="97030" autoAdjust="0"/>
  </p:normalViewPr>
  <p:slideViewPr>
    <p:cSldViewPr>
      <p:cViewPr varScale="1">
        <p:scale>
          <a:sx n="88" d="100"/>
          <a:sy n="88" d="100"/>
        </p:scale>
        <p:origin x="3318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1B541-FC4B-49F6-B6E8-5E277D70E686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7C0BB-3CF4-464C-8201-9E6B0D715E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6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85975" y="739775"/>
            <a:ext cx="2563813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8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39775" indent="-284163" defTabSz="10048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1413" indent="-227013" defTabSz="10048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598613" indent="-227013" defTabSz="10048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4225" indent="-227013" defTabSz="10048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1425" indent="-227013" defTabSz="1004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68625" indent="-227013" defTabSz="1004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5825" indent="-227013" defTabSz="1004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3025" indent="-227013" defTabSz="10048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B40B1D0-91F6-4320-A947-714B693A0288}" type="slidenum">
              <a:rPr lang="ja-JP" altLang="en-US" sz="130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</p:spTree>
    <p:extLst>
      <p:ext uri="{BB962C8B-B14F-4D97-AF65-F5344CB8AC3E}">
        <p14:creationId xmlns:p14="http://schemas.microsoft.com/office/powerpoint/2010/main" val="247507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4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3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71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8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43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7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8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19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18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912F-1184-4FF7-9482-7B76DCA78B6A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A744C-CE11-4FC0-8718-B76987BBA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36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MZYCY1Sr49qubxhq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4E815113-391B-CFCB-98F7-87DAD6EF4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98412"/>
              </p:ext>
            </p:extLst>
          </p:nvPr>
        </p:nvGraphicFramePr>
        <p:xfrm>
          <a:off x="345285" y="2386214"/>
          <a:ext cx="6321297" cy="2422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711">
                  <a:extLst>
                    <a:ext uri="{9D8B030D-6E8A-4147-A177-3AD203B41FA5}">
                      <a16:colId xmlns:a16="http://schemas.microsoft.com/office/drawing/2014/main" val="1496205448"/>
                    </a:ext>
                  </a:extLst>
                </a:gridCol>
                <a:gridCol w="4873586">
                  <a:extLst>
                    <a:ext uri="{9D8B030D-6E8A-4147-A177-3AD203B41FA5}">
                      <a16:colId xmlns:a16="http://schemas.microsoft.com/office/drawing/2014/main" val="256282652"/>
                    </a:ext>
                  </a:extLst>
                </a:gridCol>
              </a:tblGrid>
              <a:tr h="3629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/>
                        <a:t>企業・団体名</a:t>
                      </a:r>
                      <a:endParaRPr kumimoji="1" lang="en-US" altLang="ja-JP" sz="105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891440"/>
                  </a:ext>
                </a:extLst>
              </a:tr>
              <a:tr h="542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郵便番号</a:t>
                      </a:r>
                      <a:endParaRPr kumimoji="1" lang="en-US" altLang="ja-JP" sz="1050" dirty="0"/>
                    </a:p>
                    <a:p>
                      <a:pPr algn="ctr"/>
                      <a:r>
                        <a:rPr kumimoji="1" lang="ja-JP" altLang="en-US" sz="1050" dirty="0"/>
                        <a:t>住　　　所</a:t>
                      </a:r>
                      <a:endParaRPr kumimoji="1" lang="en-US" altLang="ja-JP" sz="105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50698"/>
                  </a:ext>
                </a:extLst>
              </a:tr>
              <a:tr h="450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（フリガナ）</a:t>
                      </a:r>
                      <a:endParaRPr kumimoji="1" lang="en-US" altLang="ja-JP" sz="800" dirty="0"/>
                    </a:p>
                    <a:p>
                      <a:pPr algn="ctr"/>
                      <a:r>
                        <a:rPr kumimoji="1" lang="ja-JP" altLang="en-US" sz="1050" dirty="0"/>
                        <a:t>ご担当者名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342184"/>
                  </a:ext>
                </a:extLst>
              </a:tr>
              <a:tr h="10103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電話／ＦＡＸ</a:t>
                      </a:r>
                      <a:endParaRPr kumimoji="1" lang="en-US" altLang="ja-JP" sz="1050" dirty="0"/>
                    </a:p>
                    <a:p>
                      <a:pPr algn="ctr"/>
                      <a:r>
                        <a:rPr kumimoji="1" lang="ja-JP" altLang="en-US" sz="1050" dirty="0"/>
                        <a:t>メールアドレス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Bef>
                          <a:spcPts val="1200"/>
                        </a:spcBef>
                      </a:pPr>
                      <a:endParaRPr kumimoji="1" lang="en-US" altLang="ja-JP" sz="1100" u="sng" dirty="0"/>
                    </a:p>
                    <a:p>
                      <a:pPr>
                        <a:lnSpc>
                          <a:spcPts val="600"/>
                        </a:lnSpc>
                        <a:spcBef>
                          <a:spcPts val="1200"/>
                        </a:spcBef>
                      </a:pPr>
                      <a:r>
                        <a:rPr kumimoji="1" lang="ja-JP" altLang="en-US" sz="1100" u="sng" dirty="0"/>
                        <a:t>メール　　　　　　　　　　　　　　                                 　　　　　　　　　　　　　　　　　 　　</a:t>
                      </a:r>
                      <a:r>
                        <a:rPr kumimoji="1" lang="ja-JP" altLang="en-US" sz="1100" u="sng" dirty="0">
                          <a:solidFill>
                            <a:schemeClr val="bg1"/>
                          </a:solidFill>
                        </a:rPr>
                        <a:t>・</a:t>
                      </a:r>
                      <a:endParaRPr kumimoji="1" lang="en-US" altLang="ja-JP" sz="1100" u="sng" dirty="0">
                        <a:solidFill>
                          <a:schemeClr val="bg1"/>
                        </a:solidFill>
                      </a:endParaRPr>
                    </a:p>
                    <a:p>
                      <a:endParaRPr kumimoji="1" lang="en-US" altLang="ja-JP" sz="1100" u="sng" dirty="0"/>
                    </a:p>
                    <a:p>
                      <a:r>
                        <a:rPr kumimoji="1" lang="ja-JP" altLang="en-US" sz="1100" u="sng" dirty="0"/>
                        <a:t>電話　　　　　　　            　  　　　     　　　</a:t>
                      </a:r>
                      <a:r>
                        <a:rPr kumimoji="1" lang="ja-JP" altLang="en-US" sz="1100" dirty="0"/>
                        <a:t>　</a:t>
                      </a:r>
                      <a:r>
                        <a:rPr kumimoji="1" lang="ja-JP" altLang="en-US" sz="1100" u="sng" dirty="0"/>
                        <a:t>ＦＡＸ</a:t>
                      </a:r>
                      <a:r>
                        <a:rPr kumimoji="1" lang="en-US" altLang="ja-JP" sz="1100" u="sng" dirty="0"/>
                        <a:t>                                                            .</a:t>
                      </a:r>
                      <a:r>
                        <a:rPr kumimoji="1" lang="ja-JP" altLang="en-US" sz="1100" u="sng" dirty="0"/>
                        <a:t>　　　　 　　　　　　　　　　　　　　　　　</a:t>
                      </a:r>
                      <a:endParaRPr kumimoji="1" lang="en-US" altLang="ja-JP" sz="1100" u="sng" dirty="0"/>
                    </a:p>
                    <a:p>
                      <a:endParaRPr kumimoji="1" lang="en-US" altLang="ja-JP" sz="1100" u="sng" dirty="0"/>
                    </a:p>
                    <a:p>
                      <a:r>
                        <a:rPr kumimoji="1" lang="ja-JP" altLang="en-US" sz="1100" u="sng" dirty="0"/>
                        <a:t>ご担当者様携帯番号　　　　                                 　　　　　　　　　　　　　　　　　　　　</a:t>
                      </a:r>
                      <a:r>
                        <a:rPr kumimoji="1" lang="ja-JP" altLang="en-US" sz="1100" u="sng" dirty="0">
                          <a:solidFill>
                            <a:schemeClr val="bg1"/>
                          </a:solidFill>
                        </a:rPr>
                        <a:t>・</a:t>
                      </a:r>
                      <a:r>
                        <a:rPr kumimoji="1" lang="ja-JP" altLang="en-US" sz="1100" u="sng" dirty="0"/>
                        <a:t>　</a:t>
                      </a:r>
                      <a:endParaRPr kumimoji="1" lang="en-US" altLang="ja-JP" sz="11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43868"/>
                  </a:ext>
                </a:extLst>
              </a:tr>
            </a:tbl>
          </a:graphicData>
        </a:graphic>
      </p:graphicFrame>
      <p:sp>
        <p:nvSpPr>
          <p:cNvPr id="8194" name="テキスト ボックス 9"/>
          <p:cNvSpPr txBox="1">
            <a:spLocks noChangeArrowheads="1"/>
          </p:cNvSpPr>
          <p:nvPr/>
        </p:nvSpPr>
        <p:spPr bwMode="auto">
          <a:xfrm>
            <a:off x="0" y="241055"/>
            <a:ext cx="6858000" cy="73803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481" tIns="44741" rIns="89481" bIns="44741">
            <a:spAutoFit/>
          </a:bodyPr>
          <a:lstStyle>
            <a:lvl1pPr eaLnBrk="0" hangingPunct="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023938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023938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023938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023938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1192" dirty="0">
                <a:solidFill>
                  <a:schemeClr val="bg1"/>
                </a:solidFill>
                <a:latin typeface="+mn-ea"/>
                <a:ea typeface="+mn-ea"/>
              </a:rPr>
              <a:t>　</a:t>
            </a:r>
            <a:r>
              <a:rPr lang="ja-JP" altLang="en-US" sz="1800" dirty="0">
                <a:solidFill>
                  <a:schemeClr val="bg1"/>
                </a:solidFill>
                <a:latin typeface="+mn-ea"/>
                <a:ea typeface="+mn-ea"/>
              </a:rPr>
              <a:t>高梁川流域</a:t>
            </a:r>
            <a:r>
              <a:rPr lang="en" altLang="ja-JP" sz="1800" dirty="0">
                <a:solidFill>
                  <a:schemeClr val="bg1"/>
                </a:solidFill>
                <a:latin typeface="+mn-ea"/>
                <a:ea typeface="+mn-ea"/>
              </a:rPr>
              <a:t>SDGs</a:t>
            </a:r>
            <a:r>
              <a:rPr lang="ja-JP" altLang="en-US" sz="1800" dirty="0">
                <a:solidFill>
                  <a:schemeClr val="bg1"/>
                </a:solidFill>
                <a:latin typeface="+mn-ea"/>
                <a:ea typeface="+mn-ea"/>
              </a:rPr>
              <a:t>アクションフェア</a:t>
            </a:r>
            <a:endParaRPr lang="en-US" altLang="ja-JP" sz="1800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1192" dirty="0">
                <a:solidFill>
                  <a:schemeClr val="bg1"/>
                </a:solidFill>
                <a:latin typeface="+mn-ea"/>
                <a:ea typeface="+mn-ea"/>
              </a:rPr>
              <a:t>出展のご意向に関する回答フォーム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51616" y="951878"/>
            <a:ext cx="5754771" cy="630760"/>
          </a:xfrm>
          <a:prstGeom prst="rect">
            <a:avLst/>
          </a:prstGeom>
          <a:noFill/>
        </p:spPr>
        <p:txBody>
          <a:bodyPr lIns="89481" tIns="44741" rIns="89481" bIns="44741">
            <a:spAutoFit/>
          </a:bodyPr>
          <a:lstStyle/>
          <a:p>
            <a:pPr algn="ctr" defTabSz="1002432">
              <a:lnSpc>
                <a:spcPct val="120000"/>
              </a:lnSpc>
              <a:defRPr/>
            </a:pPr>
            <a:r>
              <a:rPr lang="ja-JP" altLang="en-US" sz="1192" dirty="0">
                <a:latin typeface="+mn-ea"/>
              </a:rPr>
              <a:t>誠にお手数ですが、出展のご意向に関するご回答を</a:t>
            </a:r>
            <a:endParaRPr lang="en-US" altLang="ja-JP" sz="1192" dirty="0">
              <a:latin typeface="+mn-ea"/>
            </a:endParaRPr>
          </a:p>
          <a:p>
            <a:pPr marL="342900" indent="-342900" algn="ctr" defTabSz="1002432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dirty="0">
                <a:latin typeface="+mn-ea"/>
              </a:rPr>
              <a:t>締切　</a:t>
            </a:r>
            <a:r>
              <a:rPr lang="ja-JP" altLang="en-US" sz="2000" b="1" dirty="0">
                <a:latin typeface="+mn-ea"/>
              </a:rPr>
              <a:t>６月２０日（金）</a:t>
            </a:r>
            <a:r>
              <a:rPr lang="ja-JP" altLang="en-US" b="1" dirty="0">
                <a:latin typeface="+mn-ea"/>
              </a:rPr>
              <a:t>１７</a:t>
            </a:r>
            <a:r>
              <a:rPr lang="en-US" altLang="ja-JP" b="1" dirty="0">
                <a:latin typeface="+mn-ea"/>
              </a:rPr>
              <a:t>:</a:t>
            </a:r>
            <a:r>
              <a:rPr lang="ja-JP" altLang="en-US" b="1" dirty="0">
                <a:latin typeface="+mn-ea"/>
              </a:rPr>
              <a:t>００</a:t>
            </a:r>
            <a:r>
              <a:rPr lang="ja-JP" altLang="en-US" dirty="0">
                <a:latin typeface="+mn-ea"/>
              </a:rPr>
              <a:t>までに</a:t>
            </a:r>
            <a:endParaRPr lang="en-US" altLang="ja-JP" dirty="0">
              <a:latin typeface="+mn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" y="8733139"/>
            <a:ext cx="6858000" cy="9003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481" tIns="44741" rIns="89481" bIns="44741" anchor="ctr"/>
          <a:lstStyle/>
          <a:p>
            <a:pPr>
              <a:lnSpc>
                <a:spcPct val="120000"/>
              </a:lnSpc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　　</a:t>
            </a: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お問い合わせ・返送先</a:t>
            </a: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】    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株式会社ビザビ　倉敷支社</a:t>
            </a:r>
            <a:r>
              <a:rPr lang="ja-JP" altLang="en-US" sz="1400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（担当／杉田・藤原）</a:t>
            </a:r>
            <a:endParaRPr lang="en-US" altLang="ja-JP" sz="1100" dirty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                                                </a:t>
            </a:r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710-0824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　倉敷市白楽町</a:t>
            </a: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412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－</a:t>
            </a:r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　</a:t>
            </a:r>
            <a:endParaRPr lang="en-US" altLang="ja-JP" sz="1200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TEL</a:t>
            </a:r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086-422-2635</a:t>
            </a:r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　 </a:t>
            </a: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FAX</a:t>
            </a:r>
            <a:r>
              <a:rPr lang="ja-JP" altLang="en-US" sz="1100" dirty="0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100" dirty="0">
                <a:solidFill>
                  <a:schemeClr val="bg1"/>
                </a:solidFill>
                <a:latin typeface="+mn-ea"/>
              </a:rPr>
              <a:t>086-422-2636</a:t>
            </a:r>
          </a:p>
        </p:txBody>
      </p:sp>
      <p:sp>
        <p:nvSpPr>
          <p:cNvPr id="6170" name="テキスト ボックス 27"/>
          <p:cNvSpPr txBox="1">
            <a:spLocks noChangeArrowheads="1"/>
          </p:cNvSpPr>
          <p:nvPr/>
        </p:nvSpPr>
        <p:spPr bwMode="auto">
          <a:xfrm>
            <a:off x="334045" y="8121352"/>
            <a:ext cx="6178670" cy="59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481" tIns="44741" rIns="89481" bIns="44741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3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7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0239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+mn-ea"/>
                <a:ea typeface="+mn-ea"/>
              </a:rPr>
              <a:t>●備考</a:t>
            </a:r>
            <a:endParaRPr lang="en-US" altLang="ja-JP" sz="11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+mn-ea"/>
                <a:ea typeface="+mn-ea"/>
              </a:rPr>
              <a:t>　 出展者多数の場合は抽選とさせていただきます。</a:t>
            </a:r>
            <a:endParaRPr lang="en-US" altLang="ja-JP" sz="11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+mn-ea"/>
                <a:ea typeface="+mn-ea"/>
              </a:rPr>
              <a:t>　 出展の詳細につきましては、追ってご案内させていただきます。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82025" y="9644553"/>
            <a:ext cx="55244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sz="1200" dirty="0">
                <a:latin typeface="+mn-ea"/>
              </a:rPr>
              <a:t>ご検討の程、よろしくお願い申し上げます。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573016" y="-2353"/>
            <a:ext cx="3284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100" dirty="0">
                <a:latin typeface="+mn-ea"/>
              </a:rPr>
              <a:t>倉敷市・高梁川流域</a:t>
            </a:r>
            <a:r>
              <a:rPr lang="ja-JP" altLang="en" sz="1100" dirty="0">
                <a:latin typeface="+mn-ea"/>
              </a:rPr>
              <a:t>ＳＤＧｓ</a:t>
            </a:r>
            <a:r>
              <a:rPr lang="ja-JP" altLang="en-US" sz="1100" dirty="0">
                <a:latin typeface="+mn-ea"/>
              </a:rPr>
              <a:t>パートナー</a:t>
            </a:r>
            <a:r>
              <a:rPr lang="ja-JP" altLang="en-US" sz="1137" dirty="0">
                <a:latin typeface="+mn-ea"/>
              </a:rPr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E0E05C-336C-6588-C299-829F4B65F08A}"/>
              </a:ext>
            </a:extLst>
          </p:cNvPr>
          <p:cNvSpPr txBox="1"/>
          <p:nvPr/>
        </p:nvSpPr>
        <p:spPr>
          <a:xfrm>
            <a:off x="0" y="1524440"/>
            <a:ext cx="55872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　　→</a:t>
            </a:r>
            <a:r>
              <a:rPr lang="en-US" altLang="ja-JP" sz="1400" dirty="0" err="1">
                <a:latin typeface="+mn-ea"/>
              </a:rPr>
              <a:t>GoogleFoam</a:t>
            </a:r>
            <a:r>
              <a:rPr lang="ja-JP" altLang="en-US" sz="1400" dirty="0">
                <a:latin typeface="+mn-ea"/>
              </a:rPr>
              <a:t>　：　</a:t>
            </a:r>
            <a:r>
              <a:rPr lang="en-US" altLang="ja-JP" sz="1400" b="1" dirty="0">
                <a:solidFill>
                  <a:srgbClr val="FF0000"/>
                </a:solidFill>
                <a:latin typeface="+mn-ea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https://forms.gle/MZYCY1Sr49qubxhq8</a:t>
            </a:r>
            <a:endParaRPr lang="en-US" altLang="ja-JP" sz="1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　→　メール　</a:t>
            </a:r>
            <a:r>
              <a:rPr lang="ja-JP" altLang="en-US" sz="1600" dirty="0">
                <a:latin typeface="+mn-ea"/>
              </a:rPr>
              <a:t>： </a:t>
            </a:r>
            <a:r>
              <a:rPr lang="en-US" altLang="ja-JP" b="1" dirty="0">
                <a:solidFill>
                  <a:srgbClr val="FF0000"/>
                </a:solidFill>
                <a:latin typeface="+mn-ea"/>
              </a:rPr>
              <a:t>kura_sdgs_event@vis-a-vis.co.jp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　→ファックス</a:t>
            </a:r>
            <a:r>
              <a:rPr kumimoji="1" lang="ja-JP" altLang="en-US" sz="1600" dirty="0">
                <a:latin typeface="+mn-ea"/>
              </a:rPr>
              <a:t>： 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０８６－４２２－２６３６</a:t>
            </a:r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ja-JP" altLang="en-US" sz="1200" dirty="0">
                <a:latin typeface="+mn-ea"/>
              </a:rPr>
              <a:t>　　</a:t>
            </a:r>
            <a:r>
              <a:rPr lang="ja-JP" altLang="en-US" sz="1200" dirty="0">
                <a:latin typeface="+mn-ea"/>
              </a:rPr>
              <a:t>いずれか</a:t>
            </a:r>
            <a:r>
              <a:rPr kumimoji="1" lang="ja-JP" altLang="en-US" sz="1200" dirty="0">
                <a:latin typeface="+mn-ea"/>
              </a:rPr>
              <a:t>でご返送下さい。</a:t>
            </a:r>
            <a:endParaRPr kumimoji="1" lang="en-US" altLang="ja-JP" sz="1200" dirty="0">
              <a:latin typeface="+mn-ea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98E0DC01-ED41-FF3A-7FC9-79361A3C2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87263"/>
              </p:ext>
            </p:extLst>
          </p:nvPr>
        </p:nvGraphicFramePr>
        <p:xfrm>
          <a:off x="345285" y="4844234"/>
          <a:ext cx="6334922" cy="33171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1312">
                  <a:extLst>
                    <a:ext uri="{9D8B030D-6E8A-4147-A177-3AD203B41FA5}">
                      <a16:colId xmlns:a16="http://schemas.microsoft.com/office/drawing/2014/main" val="3933417839"/>
                    </a:ext>
                  </a:extLst>
                </a:gridCol>
                <a:gridCol w="4893610">
                  <a:extLst>
                    <a:ext uri="{9D8B030D-6E8A-4147-A177-3AD203B41FA5}">
                      <a16:colId xmlns:a16="http://schemas.microsoft.com/office/drawing/2014/main" val="2024584652"/>
                    </a:ext>
                  </a:extLst>
                </a:gridCol>
              </a:tblGrid>
              <a:tr h="26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出展希望日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dirty="0"/>
                        <a:t>いずれかに○印をお願いします。</a:t>
                      </a:r>
                      <a:endParaRPr kumimoji="1" lang="en-US" altLang="ja-JP" sz="9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b="0" dirty="0"/>
                        <a:t>・両日　　　　　　　・９／２０のみ　　　　　　・９／２１のみ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143131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出展種別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u="none" dirty="0"/>
                        <a:t>いずれかに○印をお願いします。</a:t>
                      </a:r>
                      <a:r>
                        <a:rPr kumimoji="1" lang="en-US" altLang="ja-JP" sz="900" u="none" dirty="0"/>
                        <a:t>※</a:t>
                      </a:r>
                      <a:r>
                        <a:rPr kumimoji="1" lang="ja-JP" altLang="en-US" sz="900" u="none" dirty="0"/>
                        <a:t>複数回答可。</a:t>
                      </a:r>
                      <a:endParaRPr kumimoji="1" lang="en-US" altLang="ja-JP" sz="900" b="0" u="none" dirty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b="1" dirty="0"/>
                        <a:t>　</a:t>
                      </a:r>
                      <a:r>
                        <a:rPr kumimoji="1" lang="ja-JP" altLang="en-US" sz="1200" b="0" dirty="0"/>
                        <a:t>　・販売　　　・ﾜｰｸｼｮｯﾌﾟ　　　・展示　　　　・その他（　　　　　　　　　　　　　）　</a:t>
                      </a:r>
                      <a:r>
                        <a:rPr kumimoji="1" lang="ja-JP" altLang="en-US" sz="1200" b="1" dirty="0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2925376"/>
                  </a:ext>
                </a:extLst>
              </a:tr>
              <a:tr h="839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出展内容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dirty="0"/>
                        <a:t>取扱商品・ワークショップ（有料の場合は金額）・展示内容等を</a:t>
                      </a:r>
                      <a:r>
                        <a:rPr kumimoji="1" lang="en-US" altLang="ja-JP" sz="750" dirty="0"/>
                        <a:t>SDG</a:t>
                      </a:r>
                      <a:r>
                        <a:rPr kumimoji="1" lang="ja-JP" altLang="en-US" sz="750" dirty="0"/>
                        <a:t>ｓの各ゴールとの関連性を含めご記入ください。</a:t>
                      </a:r>
                      <a:endParaRPr kumimoji="1" lang="en-US" altLang="ja-JP" sz="750" dirty="0"/>
                    </a:p>
                    <a:p>
                      <a:pPr algn="l"/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525424"/>
                  </a:ext>
                </a:extLst>
              </a:tr>
              <a:tr h="356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出展区分</a:t>
                      </a:r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別紙参照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u="none" dirty="0"/>
                        <a:t>いずれかに○印をお願いします。</a:t>
                      </a:r>
                      <a:endParaRPr kumimoji="1" lang="en-US" altLang="ja-JP" sz="900" u="none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200" u="none" dirty="0"/>
                        <a:t>・モノづくりと仕事　　・生活と学び　　・海と川と森　　・事務局に一任する</a:t>
                      </a:r>
                      <a:endParaRPr kumimoji="1" lang="en-US" altLang="ja-JP" sz="120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5319577"/>
                  </a:ext>
                </a:extLst>
              </a:tr>
              <a:tr h="457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高校生ボランティア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u="none" dirty="0"/>
                        <a:t>いずれかに○印をお願いします。　</a:t>
                      </a:r>
                      <a:r>
                        <a:rPr kumimoji="1" lang="en-US" altLang="ja-JP" sz="900" u="none" dirty="0"/>
                        <a:t>※</a:t>
                      </a:r>
                      <a:r>
                        <a:rPr kumimoji="1" lang="ja-JP" altLang="en-US" sz="900" u="none" dirty="0"/>
                        <a:t>ご希望に沿えない場合もございます。</a:t>
                      </a:r>
                      <a:endParaRPr kumimoji="1" lang="en-US" altLang="ja-JP" sz="900" u="none" dirty="0"/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900" u="none" dirty="0"/>
                        <a:t>　　　　　</a:t>
                      </a:r>
                      <a:r>
                        <a:rPr kumimoji="1" lang="ja-JP" altLang="en-US" sz="1000" u="none" dirty="0"/>
                        <a:t>・必要　（　・両日　</a:t>
                      </a:r>
                      <a:r>
                        <a:rPr kumimoji="1" lang="ja-JP" altLang="en-US" sz="1000" u="none"/>
                        <a:t>・</a:t>
                      </a:r>
                      <a:r>
                        <a:rPr kumimoji="1" lang="en-US" altLang="ja-JP" sz="1000" u="none"/>
                        <a:t>9/20</a:t>
                      </a:r>
                      <a:r>
                        <a:rPr kumimoji="1" lang="ja-JP" altLang="en-US" sz="1000" u="none"/>
                        <a:t>のみ</a:t>
                      </a:r>
                      <a:r>
                        <a:rPr kumimoji="1" lang="ja-JP" altLang="en-US" sz="1000" u="none" dirty="0"/>
                        <a:t>　</a:t>
                      </a:r>
                      <a:r>
                        <a:rPr kumimoji="1" lang="ja-JP" altLang="en-US" sz="1000" u="none"/>
                        <a:t>・</a:t>
                      </a:r>
                      <a:r>
                        <a:rPr kumimoji="1" lang="en-US" altLang="ja-JP" sz="1000" u="none"/>
                        <a:t>9/21</a:t>
                      </a:r>
                      <a:r>
                        <a:rPr kumimoji="1" lang="ja-JP" altLang="en-US" sz="1000" u="none"/>
                        <a:t>のみ</a:t>
                      </a:r>
                      <a:r>
                        <a:rPr kumimoji="1" lang="ja-JP" altLang="en-US" sz="1000" u="none" dirty="0"/>
                        <a:t>　）　　　　　　　・不要</a:t>
                      </a:r>
                      <a:endParaRPr kumimoji="1" lang="en-US" altLang="ja-JP" sz="9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671631"/>
                  </a:ext>
                </a:extLst>
              </a:tr>
              <a:tr h="694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ボランティア業務内容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50" dirty="0"/>
                        <a:t>高校生ボランティアが必要とご回答された方のみご記入ください。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12854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4EBF6560-0C60-6599-8CD7-15614F397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847" y="1371771"/>
            <a:ext cx="998261" cy="99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9129AD-D8C1-CADD-6AFE-2439FF50958C}"/>
              </a:ext>
            </a:extLst>
          </p:cNvPr>
          <p:cNvSpPr txBox="1"/>
          <p:nvPr/>
        </p:nvSpPr>
        <p:spPr>
          <a:xfrm>
            <a:off x="5166655" y="1125996"/>
            <a:ext cx="1826643" cy="282524"/>
          </a:xfrm>
          <a:prstGeom prst="rect">
            <a:avLst/>
          </a:prstGeom>
          <a:noFill/>
        </p:spPr>
        <p:txBody>
          <a:bodyPr wrap="square" lIns="89481" tIns="44741" rIns="89481" bIns="44741">
            <a:spAutoFit/>
          </a:bodyPr>
          <a:lstStyle/>
          <a:p>
            <a:pPr algn="ctr" defTabSz="1002432">
              <a:lnSpc>
                <a:spcPct val="120000"/>
              </a:lnSpc>
              <a:defRPr/>
            </a:pPr>
            <a:r>
              <a:rPr lang="en-US" altLang="ja-JP" sz="1200" dirty="0" err="1">
                <a:latin typeface="+mn-ea"/>
              </a:rPr>
              <a:t>GoogleFoam</a:t>
            </a:r>
            <a:endParaRPr lang="en-US" altLang="ja-JP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411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2732</TotalTime>
  <Words>508</Words>
  <PresentationFormat>A4 210 x 297 mm</PresentationFormat>
  <Paragraphs>47</Paragraphs>
  <Slides>1</Slides>
  <Notes>1</Notes>
  <HiddenSlides>0</HiddenSlides>
  <MMClips>0</MMClips>
  <ScaleCrop>false</ScaleCrop>
  <HeadingPairs>
    <vt:vector baseType="variant" size="6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baseType="lpstr" size="5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cp:lastPrinted>2024-05-24T03:37:23Z</cp:lastPrinted>
  <dcterms:created xsi:type="dcterms:W3CDTF">2016-05-19T04:44:01Z</dcterms:created>
  <dcterms:modified xsi:type="dcterms:W3CDTF">2025-06-04T04:17:13Z</dcterms:modified>
</cp:coreProperties>
</file>