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5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79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60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79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1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3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00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2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38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7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43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0A1C2-2E0D-45EE-B15B-AF181058192C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0A91-5199-469F-AECC-CF842E239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4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803" y="233138"/>
            <a:ext cx="1060704" cy="2097024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43044" y="133350"/>
            <a:ext cx="9315112" cy="125349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7675" y="10676555"/>
            <a:ext cx="2274927" cy="1681104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960" y="10574757"/>
            <a:ext cx="2422707" cy="1760223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463888" y="5663131"/>
            <a:ext cx="8661345" cy="6655869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276868" y="11448640"/>
            <a:ext cx="26917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「かんたん」</a:t>
            </a:r>
            <a:endParaRPr lang="ja-JP" alt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1161" y="5751885"/>
            <a:ext cx="8174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　申請支援内容</a:t>
            </a:r>
            <a:endParaRPr kumimoji="1" lang="en-US" altLang="ja-JP" sz="2800" u="sng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申請書の記入支援</a:t>
            </a:r>
            <a:endParaRPr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②　写真撮影</a:t>
            </a:r>
            <a:endParaRPr kumimoji="1"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写真の印刷</a:t>
            </a:r>
            <a:endParaRPr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申請書の預かり（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倉敷</a:t>
            </a: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市役所に送付）</a:t>
            </a:r>
            <a:endParaRPr kumimoji="1" lang="ja-JP" altLang="en-US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8946" y="7920468"/>
            <a:ext cx="84536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　取扱実施局</a:t>
            </a:r>
            <a:endParaRPr kumimoji="1" lang="en-US" altLang="ja-JP" sz="2800" u="sng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倉敷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酒津・児島田の口・児島塩生・玉島天満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・玉島富田</a:t>
            </a:r>
            <a:endParaRPr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沙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美・穂井田・倉敷北畝・倉敷鶴の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浦・川辺郵便局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280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平日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玉島天満郵便局は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は受付できません。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48627" y="10012700"/>
            <a:ext cx="71593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「申請書をお持ちでなくてもＯＫ」</a:t>
            </a:r>
            <a:endParaRPr lang="ja-JP" alt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549104" y="10730670"/>
            <a:ext cx="41472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「写真も撮れます」</a:t>
            </a:r>
            <a:endParaRPr lang="ja-JP" alt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5471642" y="5781288"/>
            <a:ext cx="3417927" cy="1717274"/>
          </a:xfrm>
          <a:prstGeom prst="flowChartAlternateProcess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お気軽に</a:t>
            </a:r>
            <a:endParaRPr kumimoji="1" lang="en-US" altLang="ja-JP" sz="32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お声かけください</a:t>
            </a:r>
            <a:endParaRPr kumimoji="1" lang="ja-JP" altLang="en-US" sz="32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113977" y="834884"/>
            <a:ext cx="250260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b="1" dirty="0">
                <a:ln w="2540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倉敷</a:t>
            </a:r>
            <a:r>
              <a:rPr lang="ja-JP" altLang="en-US" sz="6000" b="1" dirty="0" smtClean="0">
                <a:ln w="2540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</a:t>
            </a:r>
            <a:endParaRPr lang="ja-JP" altLang="en-US" sz="6000" b="1" cap="none" spc="0" dirty="0">
              <a:ln w="25400">
                <a:solidFill>
                  <a:srgbClr val="92D050"/>
                </a:solidFill>
                <a:prstDash val="solid"/>
              </a:ln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692975" y="911802"/>
            <a:ext cx="9573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000" b="1" cap="none" spc="0" dirty="0" smtClean="0">
                <a:ln w="22225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endParaRPr lang="ja-JP" altLang="en-US" sz="6000" b="1" cap="none" spc="0" dirty="0">
              <a:ln w="22225">
                <a:solidFill>
                  <a:schemeClr val="bg1">
                    <a:lumMod val="65000"/>
                  </a:schemeClr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537546" y="840634"/>
            <a:ext cx="327525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b="1" cap="none" spc="0" dirty="0" smtClean="0">
                <a:ln w="25400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日本郵便</a:t>
            </a:r>
            <a:endParaRPr lang="ja-JP" altLang="en-US" sz="6000" b="1" cap="none" spc="0" dirty="0">
              <a:ln w="25400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60573" y="2477532"/>
            <a:ext cx="86613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1" cap="none" spc="0" dirty="0" smtClean="0">
                <a:ln w="25400">
                  <a:solidFill>
                    <a:srgbClr val="FF0000"/>
                  </a:solidFill>
                  <a:prstDash val="solid"/>
                </a:ln>
                <a:solidFill>
                  <a:srgbClr val="EF579C">
                    <a:alpha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マイナンバーカード</a:t>
            </a:r>
            <a:endParaRPr lang="ja-JP" altLang="en-US" sz="8800" b="1" cap="none" spc="0" dirty="0">
              <a:ln w="25400">
                <a:solidFill>
                  <a:srgbClr val="FF0000"/>
                </a:solidFill>
                <a:prstDash val="solid"/>
              </a:ln>
              <a:solidFill>
                <a:srgbClr val="EF579C">
                  <a:alpha val="5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32280" y="3898090"/>
            <a:ext cx="811792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1" cap="none" spc="0" dirty="0" smtClean="0">
                <a:ln w="25400">
                  <a:solidFill>
                    <a:srgbClr val="FF0000"/>
                  </a:solidFill>
                  <a:prstDash val="solid"/>
                </a:ln>
                <a:solidFill>
                  <a:srgbClr val="EF579C">
                    <a:alpha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申請支援実施中</a:t>
            </a:r>
            <a:endParaRPr lang="ja-JP" altLang="en-US" sz="8800" b="1" cap="none" spc="0" dirty="0">
              <a:ln w="25400">
                <a:solidFill>
                  <a:srgbClr val="FF0000"/>
                </a:solidFill>
                <a:prstDash val="solid"/>
              </a:ln>
              <a:solidFill>
                <a:srgbClr val="EF579C">
                  <a:alpha val="5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132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A3169CF-6FD0-44D2-B25B-7E180004EE92}" vid="{B4903EC0-C8AD-4D69-8F2C-5833AFC7780E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Default Theme</Template>
  <TotalTime>459</TotalTime>
  <Words>135</Words>
  <PresentationFormat>A3 297x420 mm</PresentationFormat>
  <Paragraphs>20</Paragraphs>
  <Slides>1</Slides>
  <Notes>0</Notes>
  <HiddenSlides>0</HiddenSlides>
  <MMClips>0</MMClips>
  <ScaleCrop>false</ScaleCrop>
  <HeadingPairs>
    <vt:vector baseType="variant" size="6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baseType="lpstr" size="10">
      <vt:lpstr>HGPｺﾞｼｯｸE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cp:lastPrinted>2025-02-20T06:53:16Z</cp:lastPrinted>
  <dcterms:created xsi:type="dcterms:W3CDTF">2022-08-26T06:11:33Z</dcterms:created>
  <dcterms:modified xsi:type="dcterms:W3CDTF">2025-04-23T05:23:00Z</dcterms:modified>
</cp:coreProperties>
</file>