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54" r:id="rId1"/>
  </p:sldMasterIdLst>
  <p:notesMasterIdLst>
    <p:notesMasterId r:id="rId6"/>
  </p:notesMasterIdLst>
  <p:handoutMasterIdLst>
    <p:handoutMasterId r:id="rId7"/>
  </p:handoutMasterIdLst>
  <p:sldIdLst>
    <p:sldId id="670" r:id="rId2"/>
    <p:sldId id="1482" r:id="rId3"/>
    <p:sldId id="1488" r:id="rId4"/>
    <p:sldId id="1491" r:id="rId5"/>
  </p:sldIdLst>
  <p:sldSz cx="9906000" cy="6858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12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BC"/>
    <a:srgbClr val="E53760"/>
    <a:srgbClr val="00EA6A"/>
    <a:srgbClr val="FF5050"/>
    <a:srgbClr val="E4007F"/>
    <a:srgbClr val="008970"/>
    <a:srgbClr val="FFFFFF"/>
    <a:srgbClr val="6E5A40"/>
    <a:srgbClr val="F0569B"/>
    <a:srgbClr val="37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5" autoAdjust="0"/>
    <p:restoredTop sz="94660" autoAdjust="0"/>
  </p:normalViewPr>
  <p:slideViewPr>
    <p:cSldViewPr>
      <p:cViewPr varScale="1">
        <p:scale>
          <a:sx n="74" d="100"/>
          <a:sy n="74" d="100"/>
        </p:scale>
        <p:origin x="1038" y="66"/>
      </p:cViewPr>
      <p:guideLst>
        <p:guide pos="3120"/>
        <p:guide orient="horz" pos="2160"/>
      </p:guideLst>
    </p:cSldViewPr>
  </p:slideViewPr>
  <p:outlineViewPr>
    <p:cViewPr>
      <p:scale>
        <a:sx n="33" d="100"/>
        <a:sy n="33" d="100"/>
      </p:scale>
      <p:origin x="0" y="342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600" y="102"/>
      </p:cViewPr>
      <p:guideLst>
        <p:guide orient="horz" pos="3131"/>
        <p:guide pos="214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n.manakei@gmail.com" userId="e8266049979b90d8" providerId="LiveId" clId="{C5EEF6E3-8472-4BC0-984F-8AB177CD2482}"/>
    <pc:docChg chg="undo redo custSel addSld delSld modSld sldOrd">
      <pc:chgData name="shin.manakei@gmail.com" userId="e8266049979b90d8" providerId="LiveId" clId="{C5EEF6E3-8472-4BC0-984F-8AB177CD2482}" dt="2021-01-17T13:59:16.981" v="17943" actId="166"/>
      <pc:docMkLst>
        <pc:docMk/>
      </pc:docMkLst>
      <pc:sldChg chg="modSp mod">
        <pc:chgData name="shin.manakei@gmail.com" userId="e8266049979b90d8" providerId="LiveId" clId="{C5EEF6E3-8472-4BC0-984F-8AB177CD2482}" dt="2021-01-16T05:37:15.375" v="17313" actId="20577"/>
        <pc:sldMkLst>
          <pc:docMk/>
          <pc:sldMk cId="1507821873" sldId="654"/>
        </pc:sldMkLst>
        <pc:spChg chg="mod">
          <ac:chgData name="shin.manakei@gmail.com" userId="e8266049979b90d8" providerId="LiveId" clId="{C5EEF6E3-8472-4BC0-984F-8AB177CD2482}" dt="2021-01-16T05:37:15.375" v="17313" actId="20577"/>
          <ac:spMkLst>
            <pc:docMk/>
            <pc:sldMk cId="1507821873" sldId="654"/>
            <ac:spMk id="4" creationId="{00000000-0000-0000-0000-000000000000}"/>
          </ac:spMkLst>
        </pc:spChg>
        <pc:spChg chg="mod">
          <ac:chgData name="shin.manakei@gmail.com" userId="e8266049979b90d8" providerId="LiveId" clId="{C5EEF6E3-8472-4BC0-984F-8AB177CD2482}" dt="2021-01-11T10:54:57.134" v="17245" actId="1036"/>
          <ac:spMkLst>
            <pc:docMk/>
            <pc:sldMk cId="1507821873" sldId="654"/>
            <ac:spMk id="7" creationId="{34FAF14F-6114-E548-90D7-8D0EC514DF19}"/>
          </ac:spMkLst>
        </pc:spChg>
      </pc:sldChg>
      <pc:sldChg chg="modSp mod">
        <pc:chgData name="shin.manakei@gmail.com" userId="e8266049979b90d8" providerId="LiveId" clId="{C5EEF6E3-8472-4BC0-984F-8AB177CD2482}" dt="2021-01-11T10:50:58.992" v="17151" actId="1035"/>
        <pc:sldMkLst>
          <pc:docMk/>
          <pc:sldMk cId="1695120076" sldId="670"/>
        </pc:sldMkLst>
        <pc:spChg chg="mod">
          <ac:chgData name="shin.manakei@gmail.com" userId="e8266049979b90d8" providerId="LiveId" clId="{C5EEF6E3-8472-4BC0-984F-8AB177CD2482}" dt="2021-01-11T10:50:58.992" v="17151" actId="1035"/>
          <ac:spMkLst>
            <pc:docMk/>
            <pc:sldMk cId="1695120076" sldId="670"/>
            <ac:spMk id="50" creationId="{A6E47CA2-D7F9-0547-8B2B-4FA5D3A9E8D9}"/>
          </ac:spMkLst>
        </pc:spChg>
        <pc:spChg chg="mod">
          <ac:chgData name="shin.manakei@gmail.com" userId="e8266049979b90d8" providerId="LiveId" clId="{C5EEF6E3-8472-4BC0-984F-8AB177CD2482}" dt="2021-01-11T10:48:46.282" v="17060" actId="20577"/>
          <ac:spMkLst>
            <pc:docMk/>
            <pc:sldMk cId="1695120076" sldId="670"/>
            <ac:spMk id="52" creationId="{81019F8D-0C7E-5E41-AEB7-95811C489336}"/>
          </ac:spMkLst>
        </pc:spChg>
        <pc:spChg chg="mod">
          <ac:chgData name="shin.manakei@gmail.com" userId="e8266049979b90d8" providerId="LiveId" clId="{C5EEF6E3-8472-4BC0-984F-8AB177CD2482}" dt="2021-01-11T10:50:55.404" v="17148" actId="1035"/>
          <ac:spMkLst>
            <pc:docMk/>
            <pc:sldMk cId="1695120076" sldId="670"/>
            <ac:spMk id="53" creationId="{7DA476F9-18F2-3241-BC96-A9C61CF1F1D2}"/>
          </ac:spMkLst>
        </pc:spChg>
      </pc:sldChg>
      <pc:sldChg chg="del">
        <pc:chgData name="shin.manakei@gmail.com" userId="e8266049979b90d8" providerId="LiveId" clId="{C5EEF6E3-8472-4BC0-984F-8AB177CD2482}" dt="2021-01-11T10:37:06.137" v="16878" actId="2696"/>
        <pc:sldMkLst>
          <pc:docMk/>
          <pc:sldMk cId="4144094816" sldId="1434"/>
        </pc:sldMkLst>
      </pc:sldChg>
      <pc:sldChg chg="addSp modSp mod ord">
        <pc:chgData name="shin.manakei@gmail.com" userId="e8266049979b90d8" providerId="LiveId" clId="{C5EEF6E3-8472-4BC0-984F-8AB177CD2482}" dt="2021-01-11T10:55:55.292" v="17253" actId="207"/>
        <pc:sldMkLst>
          <pc:docMk/>
          <pc:sldMk cId="2201182318" sldId="1450"/>
        </pc:sldMkLst>
        <pc:spChg chg="mod">
          <ac:chgData name="shin.manakei@gmail.com" userId="e8266049979b90d8" providerId="LiveId" clId="{C5EEF6E3-8472-4BC0-984F-8AB177CD2482}" dt="2021-01-11T10:55:55.292" v="17253" actId="207"/>
          <ac:spMkLst>
            <pc:docMk/>
            <pc:sldMk cId="2201182318" sldId="1450"/>
            <ac:spMk id="2" creationId="{CD2774D0-2120-49D9-8951-8B576422304D}"/>
          </ac:spMkLst>
        </pc:spChg>
        <pc:spChg chg="add mod">
          <ac:chgData name="shin.manakei@gmail.com" userId="e8266049979b90d8" providerId="LiveId" clId="{C5EEF6E3-8472-4BC0-984F-8AB177CD2482}" dt="2021-01-11T09:02:38.834" v="15055" actId="1036"/>
          <ac:spMkLst>
            <pc:docMk/>
            <pc:sldMk cId="2201182318" sldId="1450"/>
            <ac:spMk id="6" creationId="{3E0F2961-4CCA-4B57-98AD-0D695E0FB703}"/>
          </ac:spMkLst>
        </pc:spChg>
        <pc:picChg chg="mod">
          <ac:chgData name="shin.manakei@gmail.com" userId="e8266049979b90d8" providerId="LiveId" clId="{C5EEF6E3-8472-4BC0-984F-8AB177CD2482}" dt="2021-01-11T09:01:43.370" v="15047" actId="1035"/>
          <ac:picMkLst>
            <pc:docMk/>
            <pc:sldMk cId="2201182318" sldId="1450"/>
            <ac:picMk id="3" creationId="{00000000-0000-0000-0000-000000000000}"/>
          </ac:picMkLst>
        </pc:picChg>
      </pc:sldChg>
      <pc:sldChg chg="addSp delSp modSp mod">
        <pc:chgData name="shin.manakei@gmail.com" userId="e8266049979b90d8" providerId="LiveId" clId="{C5EEF6E3-8472-4BC0-984F-8AB177CD2482}" dt="2021-01-11T10:51:36.477" v="17153" actId="20577"/>
        <pc:sldMkLst>
          <pc:docMk/>
          <pc:sldMk cId="1146970811" sldId="1458"/>
        </pc:sldMkLst>
        <pc:spChg chg="mod">
          <ac:chgData name="shin.manakei@gmail.com" userId="e8266049979b90d8" providerId="LiveId" clId="{C5EEF6E3-8472-4BC0-984F-8AB177CD2482}" dt="2021-01-11T10:51:36.477" v="17153" actId="20577"/>
          <ac:spMkLst>
            <pc:docMk/>
            <pc:sldMk cId="1146970811" sldId="1458"/>
            <ac:spMk id="5" creationId="{00000000-0000-0000-0000-000000000000}"/>
          </ac:spMkLst>
        </pc:spChg>
        <pc:spChg chg="add mod ord">
          <ac:chgData name="shin.manakei@gmail.com" userId="e8266049979b90d8" providerId="LiveId" clId="{C5EEF6E3-8472-4BC0-984F-8AB177CD2482}" dt="2021-01-09T15:38:56.479" v="1647" actId="1035"/>
          <ac:spMkLst>
            <pc:docMk/>
            <pc:sldMk cId="1146970811" sldId="1458"/>
            <ac:spMk id="7" creationId="{8F467623-D75F-4E17-88D6-D568DDB4D484}"/>
          </ac:spMkLst>
        </pc:spChg>
        <pc:spChg chg="add mod">
          <ac:chgData name="shin.manakei@gmail.com" userId="e8266049979b90d8" providerId="LiveId" clId="{C5EEF6E3-8472-4BC0-984F-8AB177CD2482}" dt="2021-01-09T15:38:56.479" v="1647" actId="1035"/>
          <ac:spMkLst>
            <pc:docMk/>
            <pc:sldMk cId="1146970811" sldId="1458"/>
            <ac:spMk id="11" creationId="{FED2ECA6-B898-4376-B09F-91BF2541A75C}"/>
          </ac:spMkLst>
        </pc:spChg>
        <pc:spChg chg="add mod">
          <ac:chgData name="shin.manakei@gmail.com" userId="e8266049979b90d8" providerId="LiveId" clId="{C5EEF6E3-8472-4BC0-984F-8AB177CD2482}" dt="2021-01-09T15:38:56.479" v="1647" actId="1035"/>
          <ac:spMkLst>
            <pc:docMk/>
            <pc:sldMk cId="1146970811" sldId="1458"/>
            <ac:spMk id="13" creationId="{E5BB497A-E7CD-4F27-8F82-96EDBA3A4617}"/>
          </ac:spMkLst>
        </pc:spChg>
        <pc:spChg chg="add mod">
          <ac:chgData name="shin.manakei@gmail.com" userId="e8266049979b90d8" providerId="LiveId" clId="{C5EEF6E3-8472-4BC0-984F-8AB177CD2482}" dt="2021-01-09T15:38:56.479" v="1647" actId="1035"/>
          <ac:spMkLst>
            <pc:docMk/>
            <pc:sldMk cId="1146970811" sldId="1458"/>
            <ac:spMk id="15" creationId="{43242FF6-C7E3-4EA4-98E4-B2583C6CF845}"/>
          </ac:spMkLst>
        </pc:spChg>
        <pc:spChg chg="add mod">
          <ac:chgData name="shin.manakei@gmail.com" userId="e8266049979b90d8" providerId="LiveId" clId="{C5EEF6E3-8472-4BC0-984F-8AB177CD2482}" dt="2021-01-09T15:38:56.479" v="1647" actId="1035"/>
          <ac:spMkLst>
            <pc:docMk/>
            <pc:sldMk cId="1146970811" sldId="1458"/>
            <ac:spMk id="20" creationId="{B2C972CA-7BF0-4C54-AEC5-6FE65EC15619}"/>
          </ac:spMkLst>
        </pc:spChg>
        <pc:spChg chg="mod">
          <ac:chgData name="shin.manakei@gmail.com" userId="e8266049979b90d8" providerId="LiveId" clId="{C5EEF6E3-8472-4BC0-984F-8AB177CD2482}" dt="2021-01-09T15:38:40.311" v="1645" actId="1035"/>
          <ac:spMkLst>
            <pc:docMk/>
            <pc:sldMk cId="1146970811" sldId="1458"/>
            <ac:spMk id="35" creationId="{589EE7B1-1478-4B69-BAD9-C957D14BD71D}"/>
          </ac:spMkLst>
        </pc:spChg>
        <pc:spChg chg="del">
          <ac:chgData name="shin.manakei@gmail.com" userId="e8266049979b90d8" providerId="LiveId" clId="{C5EEF6E3-8472-4BC0-984F-8AB177CD2482}" dt="2021-01-09T14:36:39.878" v="56" actId="478"/>
          <ac:spMkLst>
            <pc:docMk/>
            <pc:sldMk cId="1146970811" sldId="1458"/>
            <ac:spMk id="36" creationId="{CD380E3B-7752-6A4B-B273-78750ADAD1D9}"/>
          </ac:spMkLst>
        </pc:spChg>
        <pc:spChg chg="del">
          <ac:chgData name="shin.manakei@gmail.com" userId="e8266049979b90d8" providerId="LiveId" clId="{C5EEF6E3-8472-4BC0-984F-8AB177CD2482}" dt="2021-01-09T14:36:45.308" v="60" actId="478"/>
          <ac:spMkLst>
            <pc:docMk/>
            <pc:sldMk cId="1146970811" sldId="1458"/>
            <ac:spMk id="37" creationId="{86C227B5-5AFD-4F47-B0E0-67B16BCABABC}"/>
          </ac:spMkLst>
        </pc:spChg>
        <pc:spChg chg="del mod">
          <ac:chgData name="shin.manakei@gmail.com" userId="e8266049979b90d8" providerId="LiveId" clId="{C5EEF6E3-8472-4BC0-984F-8AB177CD2482}" dt="2021-01-09T14:36:44.605" v="59" actId="478"/>
          <ac:spMkLst>
            <pc:docMk/>
            <pc:sldMk cId="1146970811" sldId="1458"/>
            <ac:spMk id="39" creationId="{06E3AB88-3674-0345-968E-7C6037AEF3F5}"/>
          </ac:spMkLst>
        </pc:spChg>
        <pc:spChg chg="del">
          <ac:chgData name="shin.manakei@gmail.com" userId="e8266049979b90d8" providerId="LiveId" clId="{C5EEF6E3-8472-4BC0-984F-8AB177CD2482}" dt="2021-01-09T14:41:34.875" v="169" actId="478"/>
          <ac:spMkLst>
            <pc:docMk/>
            <pc:sldMk cId="1146970811" sldId="1458"/>
            <ac:spMk id="40" creationId="{00000000-0000-0000-0000-000000000000}"/>
          </ac:spMkLst>
        </pc:spChg>
        <pc:spChg chg="del">
          <ac:chgData name="shin.manakei@gmail.com" userId="e8266049979b90d8" providerId="LiveId" clId="{C5EEF6E3-8472-4BC0-984F-8AB177CD2482}" dt="2021-01-09T14:37:25.633" v="61" actId="478"/>
          <ac:spMkLst>
            <pc:docMk/>
            <pc:sldMk cId="1146970811" sldId="1458"/>
            <ac:spMk id="41" creationId="{00000000-0000-0000-0000-000000000000}"/>
          </ac:spMkLst>
        </pc:spChg>
        <pc:picChg chg="add mod ord modCrop">
          <ac:chgData name="shin.manakei@gmail.com" userId="e8266049979b90d8" providerId="LiveId" clId="{C5EEF6E3-8472-4BC0-984F-8AB177CD2482}" dt="2021-01-09T15:39:10.442" v="1651" actId="1036"/>
          <ac:picMkLst>
            <pc:docMk/>
            <pc:sldMk cId="1146970811" sldId="1458"/>
            <ac:picMk id="6" creationId="{BDDF3700-879E-400B-945B-0413D92E1078}"/>
          </ac:picMkLst>
        </pc:picChg>
        <pc:picChg chg="add mod modCrop">
          <ac:chgData name="shin.manakei@gmail.com" userId="e8266049979b90d8" providerId="LiveId" clId="{C5EEF6E3-8472-4BC0-984F-8AB177CD2482}" dt="2021-01-09T15:38:56.479" v="1647" actId="1035"/>
          <ac:picMkLst>
            <pc:docMk/>
            <pc:sldMk cId="1146970811" sldId="1458"/>
            <ac:picMk id="12" creationId="{D9E9D2F1-7F47-4BBA-BA09-3ACA4D5F0743}"/>
          </ac:picMkLst>
        </pc:picChg>
        <pc:picChg chg="add mod modCrop">
          <ac:chgData name="shin.manakei@gmail.com" userId="e8266049979b90d8" providerId="LiveId" clId="{C5EEF6E3-8472-4BC0-984F-8AB177CD2482}" dt="2021-01-09T15:38:56.479" v="1647" actId="1035"/>
          <ac:picMkLst>
            <pc:docMk/>
            <pc:sldMk cId="1146970811" sldId="1458"/>
            <ac:picMk id="14" creationId="{058B766F-6BDA-4F5F-BAF3-4CE34D2DE298}"/>
          </ac:picMkLst>
        </pc:picChg>
        <pc:picChg chg="add mod modCrop">
          <ac:chgData name="shin.manakei@gmail.com" userId="e8266049979b90d8" providerId="LiveId" clId="{C5EEF6E3-8472-4BC0-984F-8AB177CD2482}" dt="2021-01-09T15:38:56.479" v="1647" actId="1035"/>
          <ac:picMkLst>
            <pc:docMk/>
            <pc:sldMk cId="1146970811" sldId="1458"/>
            <ac:picMk id="16" creationId="{8EF94F88-3D19-4025-B15C-746E76D75D05}"/>
          </ac:picMkLst>
        </pc:picChg>
      </pc:sldChg>
      <pc:sldChg chg="addSp delSp modSp mod ord">
        <pc:chgData name="shin.manakei@gmail.com" userId="e8266049979b90d8" providerId="LiveId" clId="{C5EEF6E3-8472-4BC0-984F-8AB177CD2482}" dt="2021-01-11T10:46:25.584" v="17050" actId="6549"/>
        <pc:sldMkLst>
          <pc:docMk/>
          <pc:sldMk cId="3634170446" sldId="1459"/>
        </pc:sldMkLst>
        <pc:spChg chg="mod">
          <ac:chgData name="shin.manakei@gmail.com" userId="e8266049979b90d8" providerId="LiveId" clId="{C5EEF6E3-8472-4BC0-984F-8AB177CD2482}" dt="2021-01-11T10:05:26.213" v="15276" actId="20577"/>
          <ac:spMkLst>
            <pc:docMk/>
            <pc:sldMk cId="3634170446" sldId="1459"/>
            <ac:spMk id="4" creationId="{00000000-0000-0000-0000-000000000000}"/>
          </ac:spMkLst>
        </pc:spChg>
        <pc:spChg chg="del">
          <ac:chgData name="shin.manakei@gmail.com" userId="e8266049979b90d8" providerId="LiveId" clId="{C5EEF6E3-8472-4BC0-984F-8AB177CD2482}" dt="2021-01-11T10:05:14.119" v="15255" actId="478"/>
          <ac:spMkLst>
            <pc:docMk/>
            <pc:sldMk cId="3634170446" sldId="1459"/>
            <ac:spMk id="11" creationId="{C8D32B27-8754-2D45-8998-FEC4BAE13957}"/>
          </ac:spMkLst>
        </pc:spChg>
        <pc:spChg chg="del">
          <ac:chgData name="shin.manakei@gmail.com" userId="e8266049979b90d8" providerId="LiveId" clId="{C5EEF6E3-8472-4BC0-984F-8AB177CD2482}" dt="2021-01-11T10:05:14.119" v="15255" actId="478"/>
          <ac:spMkLst>
            <pc:docMk/>
            <pc:sldMk cId="3634170446" sldId="1459"/>
            <ac:spMk id="14" creationId="{7F9ABBA3-D33B-604B-A0DF-67D3A3E90DB0}"/>
          </ac:spMkLst>
        </pc:spChg>
        <pc:spChg chg="del">
          <ac:chgData name="shin.manakei@gmail.com" userId="e8266049979b90d8" providerId="LiveId" clId="{C5EEF6E3-8472-4BC0-984F-8AB177CD2482}" dt="2021-01-11T10:05:14.119" v="15255" actId="478"/>
          <ac:spMkLst>
            <pc:docMk/>
            <pc:sldMk cId="3634170446" sldId="1459"/>
            <ac:spMk id="15" creationId="{BC8582AB-E116-8E42-A662-8C8E37F0C75F}"/>
          </ac:spMkLst>
        </pc:spChg>
        <pc:spChg chg="add del mod">
          <ac:chgData name="shin.manakei@gmail.com" userId="e8266049979b90d8" providerId="LiveId" clId="{C5EEF6E3-8472-4BC0-984F-8AB177CD2482}" dt="2021-01-11T10:05:56.326" v="15278"/>
          <ac:spMkLst>
            <pc:docMk/>
            <pc:sldMk cId="3634170446" sldId="1459"/>
            <ac:spMk id="19" creationId="{23DFD09D-2D2F-4543-A0DF-6ACEEC7C65AE}"/>
          </ac:spMkLst>
        </pc:spChg>
        <pc:spChg chg="add del mod">
          <ac:chgData name="shin.manakei@gmail.com" userId="e8266049979b90d8" providerId="LiveId" clId="{C5EEF6E3-8472-4BC0-984F-8AB177CD2482}" dt="2021-01-11T10:05:56.326" v="15278"/>
          <ac:spMkLst>
            <pc:docMk/>
            <pc:sldMk cId="3634170446" sldId="1459"/>
            <ac:spMk id="20" creationId="{00EEE850-D703-43B3-8F19-920030B750CC}"/>
          </ac:spMkLst>
        </pc:spChg>
        <pc:spChg chg="del">
          <ac:chgData name="shin.manakei@gmail.com" userId="e8266049979b90d8" providerId="LiveId" clId="{C5EEF6E3-8472-4BC0-984F-8AB177CD2482}" dt="2021-01-11T10:05:14.119" v="15255" actId="478"/>
          <ac:spMkLst>
            <pc:docMk/>
            <pc:sldMk cId="3634170446" sldId="1459"/>
            <ac:spMk id="23" creationId="{C8D32B27-8754-2D45-8998-FEC4BAE13957}"/>
          </ac:spMkLst>
        </pc:spChg>
        <pc:spChg chg="add mod">
          <ac:chgData name="shin.manakei@gmail.com" userId="e8266049979b90d8" providerId="LiveId" clId="{C5EEF6E3-8472-4BC0-984F-8AB177CD2482}" dt="2021-01-11T10:46:25.584" v="17050" actId="6549"/>
          <ac:spMkLst>
            <pc:docMk/>
            <pc:sldMk cId="3634170446" sldId="1459"/>
            <ac:spMk id="29" creationId="{B9F7950B-87EA-4260-BF51-12C5D6ED9832}"/>
          </ac:spMkLst>
        </pc:spChg>
        <pc:spChg chg="add del mod">
          <ac:chgData name="shin.manakei@gmail.com" userId="e8266049979b90d8" providerId="LiveId" clId="{C5EEF6E3-8472-4BC0-984F-8AB177CD2482}" dt="2021-01-11T10:17:03.583" v="16030" actId="478"/>
          <ac:spMkLst>
            <pc:docMk/>
            <pc:sldMk cId="3634170446" sldId="1459"/>
            <ac:spMk id="30" creationId="{ED8A62AF-A2B0-405A-AB0D-9DF4D4051A54}"/>
          </ac:spMkLst>
        </pc:spChg>
        <pc:spChg chg="add mod">
          <ac:chgData name="shin.manakei@gmail.com" userId="e8266049979b90d8" providerId="LiveId" clId="{C5EEF6E3-8472-4BC0-984F-8AB177CD2482}" dt="2021-01-11T10:12:16.852" v="15769" actId="207"/>
          <ac:spMkLst>
            <pc:docMk/>
            <pc:sldMk cId="3634170446" sldId="1459"/>
            <ac:spMk id="31" creationId="{85CA9152-4BAD-4891-8345-F1A2FDBD7879}"/>
          </ac:spMkLst>
        </pc:spChg>
        <pc:spChg chg="add mod">
          <ac:chgData name="shin.manakei@gmail.com" userId="e8266049979b90d8" providerId="LiveId" clId="{C5EEF6E3-8472-4BC0-984F-8AB177CD2482}" dt="2021-01-11T10:24:53.369" v="16301" actId="207"/>
          <ac:spMkLst>
            <pc:docMk/>
            <pc:sldMk cId="3634170446" sldId="1459"/>
            <ac:spMk id="32" creationId="{D7548D07-1DB0-40DD-81DC-AE4A43D72486}"/>
          </ac:spMkLst>
        </pc:spChg>
        <pc:spChg chg="add mod">
          <ac:chgData name="shin.manakei@gmail.com" userId="e8266049979b90d8" providerId="LiveId" clId="{C5EEF6E3-8472-4BC0-984F-8AB177CD2482}" dt="2021-01-11T10:40:20.646" v="16939" actId="20577"/>
          <ac:spMkLst>
            <pc:docMk/>
            <pc:sldMk cId="3634170446" sldId="1459"/>
            <ac:spMk id="33" creationId="{01A9BA7B-52A7-4328-8921-F6AB30B94FED}"/>
          </ac:spMkLst>
        </pc:spChg>
        <pc:spChg chg="add mod">
          <ac:chgData name="shin.manakei@gmail.com" userId="e8266049979b90d8" providerId="LiveId" clId="{C5EEF6E3-8472-4BC0-984F-8AB177CD2482}" dt="2021-01-11T10:35:22.218" v="16841" actId="1035"/>
          <ac:spMkLst>
            <pc:docMk/>
            <pc:sldMk cId="3634170446" sldId="1459"/>
            <ac:spMk id="34" creationId="{F3D1A5BE-5ABD-43C3-B010-0C8C2CD0494C}"/>
          </ac:spMkLst>
        </pc:spChg>
        <pc:graphicFrameChg chg="add del mod">
          <ac:chgData name="shin.manakei@gmail.com" userId="e8266049979b90d8" providerId="LiveId" clId="{C5EEF6E3-8472-4BC0-984F-8AB177CD2482}" dt="2021-01-11T10:05:56.326" v="15278"/>
          <ac:graphicFrameMkLst>
            <pc:docMk/>
            <pc:sldMk cId="3634170446" sldId="1459"/>
            <ac:graphicFrameMk id="13" creationId="{792284CF-8A37-424B-B1D5-0EF74E38F976}"/>
          </ac:graphicFrameMkLst>
        </pc:graphicFrameChg>
        <pc:graphicFrameChg chg="add del mod">
          <ac:chgData name="shin.manakei@gmail.com" userId="e8266049979b90d8" providerId="LiveId" clId="{C5EEF6E3-8472-4BC0-984F-8AB177CD2482}" dt="2021-01-11T10:05:56.326" v="15278"/>
          <ac:graphicFrameMkLst>
            <pc:docMk/>
            <pc:sldMk cId="3634170446" sldId="1459"/>
            <ac:graphicFrameMk id="16" creationId="{640702A7-3678-4A9A-B386-453154F0356B}"/>
          </ac:graphicFrameMkLst>
        </pc:graphicFrameChg>
        <pc:graphicFrameChg chg="del">
          <ac:chgData name="shin.manakei@gmail.com" userId="e8266049979b90d8" providerId="LiveId" clId="{C5EEF6E3-8472-4BC0-984F-8AB177CD2482}" dt="2021-01-11T10:05:14.119" v="15255" actId="478"/>
          <ac:graphicFrameMkLst>
            <pc:docMk/>
            <pc:sldMk cId="3634170446" sldId="1459"/>
            <ac:graphicFrameMk id="18" creationId="{A4F423BD-17E8-E94C-B4D6-EE1AA8638133}"/>
          </ac:graphicFrameMkLst>
        </pc:graphicFrameChg>
        <pc:graphicFrameChg chg="add mod modGraphic">
          <ac:chgData name="shin.manakei@gmail.com" userId="e8266049979b90d8" providerId="LiveId" clId="{C5EEF6E3-8472-4BC0-984F-8AB177CD2482}" dt="2021-01-11T10:25:30.178" v="16312"/>
          <ac:graphicFrameMkLst>
            <pc:docMk/>
            <pc:sldMk cId="3634170446" sldId="1459"/>
            <ac:graphicFrameMk id="21" creationId="{57848D58-D589-4132-8A4C-3D519F0388E4}"/>
          </ac:graphicFrameMkLst>
        </pc:graphicFrameChg>
        <pc:graphicFrameChg chg="add mod modGraphic">
          <ac:chgData name="shin.manakei@gmail.com" userId="e8266049979b90d8" providerId="LiveId" clId="{C5EEF6E3-8472-4BC0-984F-8AB177CD2482}" dt="2021-01-11T10:27:13.252" v="16324" actId="20577"/>
          <ac:graphicFrameMkLst>
            <pc:docMk/>
            <pc:sldMk cId="3634170446" sldId="1459"/>
            <ac:graphicFrameMk id="22" creationId="{3B894D93-01EF-4ADC-AA00-7A462465D1F6}"/>
          </ac:graphicFrameMkLst>
        </pc:graphicFrameChg>
        <pc:graphicFrameChg chg="del">
          <ac:chgData name="shin.manakei@gmail.com" userId="e8266049979b90d8" providerId="LiveId" clId="{C5EEF6E3-8472-4BC0-984F-8AB177CD2482}" dt="2021-01-11T10:05:14.119" v="15255" actId="478"/>
          <ac:graphicFrameMkLst>
            <pc:docMk/>
            <pc:sldMk cId="3634170446" sldId="1459"/>
            <ac:graphicFrameMk id="25" creationId="{A4F423BD-17E8-E94C-B4D6-EE1AA8638133}"/>
          </ac:graphicFrameMkLst>
        </pc:graphicFrameChg>
        <pc:graphicFrameChg chg="del">
          <ac:chgData name="shin.manakei@gmail.com" userId="e8266049979b90d8" providerId="LiveId" clId="{C5EEF6E3-8472-4BC0-984F-8AB177CD2482}" dt="2021-01-11T10:05:14.119" v="15255" actId="478"/>
          <ac:graphicFrameMkLst>
            <pc:docMk/>
            <pc:sldMk cId="3634170446" sldId="1459"/>
            <ac:graphicFrameMk id="26" creationId="{A4F423BD-17E8-E94C-B4D6-EE1AA8638133}"/>
          </ac:graphicFrameMkLst>
        </pc:graphicFrameChg>
        <pc:graphicFrameChg chg="del">
          <ac:chgData name="shin.manakei@gmail.com" userId="e8266049979b90d8" providerId="LiveId" clId="{C5EEF6E3-8472-4BC0-984F-8AB177CD2482}" dt="2021-01-11T10:05:14.119" v="15255" actId="478"/>
          <ac:graphicFrameMkLst>
            <pc:docMk/>
            <pc:sldMk cId="3634170446" sldId="1459"/>
            <ac:graphicFrameMk id="27" creationId="{A4F423BD-17E8-E94C-B4D6-EE1AA8638133}"/>
          </ac:graphicFrameMkLst>
        </pc:graphicFrameChg>
        <pc:graphicFrameChg chg="del">
          <ac:chgData name="shin.manakei@gmail.com" userId="e8266049979b90d8" providerId="LiveId" clId="{C5EEF6E3-8472-4BC0-984F-8AB177CD2482}" dt="2021-01-11T10:05:14.119" v="15255" actId="478"/>
          <ac:graphicFrameMkLst>
            <pc:docMk/>
            <pc:sldMk cId="3634170446" sldId="1459"/>
            <ac:graphicFrameMk id="28" creationId="{A4F423BD-17E8-E94C-B4D6-EE1AA8638133}"/>
          </ac:graphicFrameMkLst>
        </pc:graphicFrameChg>
        <pc:picChg chg="add del mod">
          <ac:chgData name="shin.manakei@gmail.com" userId="e8266049979b90d8" providerId="LiveId" clId="{C5EEF6E3-8472-4BC0-984F-8AB177CD2482}" dt="2021-01-11T10:05:56.326" v="15278"/>
          <ac:picMkLst>
            <pc:docMk/>
            <pc:sldMk cId="3634170446" sldId="1459"/>
            <ac:picMk id="17" creationId="{7669C862-BBCB-491B-94DD-4F10AFFB6365}"/>
          </ac:picMkLst>
        </pc:picChg>
        <pc:picChg chg="add del mod">
          <ac:chgData name="shin.manakei@gmail.com" userId="e8266049979b90d8" providerId="LiveId" clId="{C5EEF6E3-8472-4BC0-984F-8AB177CD2482}" dt="2021-01-11T10:17:01.551" v="16029" actId="478"/>
          <ac:picMkLst>
            <pc:docMk/>
            <pc:sldMk cId="3634170446" sldId="1459"/>
            <ac:picMk id="24" creationId="{4DF7A11E-5978-4EE1-AF7D-4083C3D1D6B7}"/>
          </ac:picMkLst>
        </pc:picChg>
      </pc:sldChg>
      <pc:sldChg chg="del">
        <pc:chgData name="shin.manakei@gmail.com" userId="e8266049979b90d8" providerId="LiveId" clId="{C5EEF6E3-8472-4BC0-984F-8AB177CD2482}" dt="2021-01-11T10:37:06.137" v="16878" actId="2696"/>
        <pc:sldMkLst>
          <pc:docMk/>
          <pc:sldMk cId="843703718" sldId="1460"/>
        </pc:sldMkLst>
      </pc:sldChg>
      <pc:sldChg chg="del">
        <pc:chgData name="shin.manakei@gmail.com" userId="e8266049979b90d8" providerId="LiveId" clId="{C5EEF6E3-8472-4BC0-984F-8AB177CD2482}" dt="2021-01-11T10:37:06.137" v="16878" actId="2696"/>
        <pc:sldMkLst>
          <pc:docMk/>
          <pc:sldMk cId="3072956401" sldId="1461"/>
        </pc:sldMkLst>
      </pc:sldChg>
      <pc:sldChg chg="del">
        <pc:chgData name="shin.manakei@gmail.com" userId="e8266049979b90d8" providerId="LiveId" clId="{C5EEF6E3-8472-4BC0-984F-8AB177CD2482}" dt="2021-01-11T10:37:06.137" v="16878" actId="2696"/>
        <pc:sldMkLst>
          <pc:docMk/>
          <pc:sldMk cId="2252224352" sldId="1462"/>
        </pc:sldMkLst>
      </pc:sldChg>
      <pc:sldChg chg="del">
        <pc:chgData name="shin.manakei@gmail.com" userId="e8266049979b90d8" providerId="LiveId" clId="{C5EEF6E3-8472-4BC0-984F-8AB177CD2482}" dt="2021-01-11T10:37:06.137" v="16878" actId="2696"/>
        <pc:sldMkLst>
          <pc:docMk/>
          <pc:sldMk cId="698131365" sldId="1463"/>
        </pc:sldMkLst>
      </pc:sldChg>
      <pc:sldChg chg="del">
        <pc:chgData name="shin.manakei@gmail.com" userId="e8266049979b90d8" providerId="LiveId" clId="{C5EEF6E3-8472-4BC0-984F-8AB177CD2482}" dt="2021-01-11T10:37:06.137" v="16878" actId="2696"/>
        <pc:sldMkLst>
          <pc:docMk/>
          <pc:sldMk cId="1604363599" sldId="1464"/>
        </pc:sldMkLst>
      </pc:sldChg>
      <pc:sldChg chg="del">
        <pc:chgData name="shin.manakei@gmail.com" userId="e8266049979b90d8" providerId="LiveId" clId="{C5EEF6E3-8472-4BC0-984F-8AB177CD2482}" dt="2021-01-11T10:37:06.137" v="16878" actId="2696"/>
        <pc:sldMkLst>
          <pc:docMk/>
          <pc:sldMk cId="4164701009" sldId="1466"/>
        </pc:sldMkLst>
      </pc:sldChg>
      <pc:sldChg chg="del">
        <pc:chgData name="shin.manakei@gmail.com" userId="e8266049979b90d8" providerId="LiveId" clId="{C5EEF6E3-8472-4BC0-984F-8AB177CD2482}" dt="2021-01-11T10:37:06.137" v="16878" actId="2696"/>
        <pc:sldMkLst>
          <pc:docMk/>
          <pc:sldMk cId="82779366" sldId="1467"/>
        </pc:sldMkLst>
      </pc:sldChg>
      <pc:sldChg chg="del">
        <pc:chgData name="shin.manakei@gmail.com" userId="e8266049979b90d8" providerId="LiveId" clId="{C5EEF6E3-8472-4BC0-984F-8AB177CD2482}" dt="2021-01-11T10:37:06.137" v="16878" actId="2696"/>
        <pc:sldMkLst>
          <pc:docMk/>
          <pc:sldMk cId="3943245900" sldId="1468"/>
        </pc:sldMkLst>
      </pc:sldChg>
      <pc:sldChg chg="del ord">
        <pc:chgData name="shin.manakei@gmail.com" userId="e8266049979b90d8" providerId="LiveId" clId="{C5EEF6E3-8472-4BC0-984F-8AB177CD2482}" dt="2021-01-10T14:29:17.919" v="7813" actId="2696"/>
        <pc:sldMkLst>
          <pc:docMk/>
          <pc:sldMk cId="1740304564" sldId="1473"/>
        </pc:sldMkLst>
      </pc:sldChg>
      <pc:sldChg chg="addSp delSp modSp mod ord">
        <pc:chgData name="shin.manakei@gmail.com" userId="e8266049979b90d8" providerId="LiveId" clId="{C5EEF6E3-8472-4BC0-984F-8AB177CD2482}" dt="2021-01-11T09:10:58.458" v="15209" actId="1035"/>
        <pc:sldMkLst>
          <pc:docMk/>
          <pc:sldMk cId="54425872" sldId="1474"/>
        </pc:sldMkLst>
        <pc:spChg chg="mod">
          <ac:chgData name="shin.manakei@gmail.com" userId="e8266049979b90d8" providerId="LiveId" clId="{C5EEF6E3-8472-4BC0-984F-8AB177CD2482}" dt="2021-01-10T14:53:43.299" v="8828" actId="20577"/>
          <ac:spMkLst>
            <pc:docMk/>
            <pc:sldMk cId="54425872" sldId="1474"/>
            <ac:spMk id="5" creationId="{C50C2034-8685-654F-8AF3-3FE6817F222F}"/>
          </ac:spMkLst>
        </pc:spChg>
        <pc:spChg chg="add mod">
          <ac:chgData name="shin.manakei@gmail.com" userId="e8266049979b90d8" providerId="LiveId" clId="{C5EEF6E3-8472-4BC0-984F-8AB177CD2482}" dt="2021-01-11T03:25:01.453" v="12635" actId="113"/>
          <ac:spMkLst>
            <pc:docMk/>
            <pc:sldMk cId="54425872" sldId="1474"/>
            <ac:spMk id="23" creationId="{3B657228-0638-499D-BC82-2A42C51C4DEB}"/>
          </ac:spMkLst>
        </pc:spChg>
        <pc:spChg chg="mod">
          <ac:chgData name="shin.manakei@gmail.com" userId="e8266049979b90d8" providerId="LiveId" clId="{C5EEF6E3-8472-4BC0-984F-8AB177CD2482}" dt="2021-01-11T09:10:58.458" v="15209" actId="1035"/>
          <ac:spMkLst>
            <pc:docMk/>
            <pc:sldMk cId="54425872" sldId="1474"/>
            <ac:spMk id="24" creationId="{48A20532-7F1D-4249-BADA-585DAC2641BA}"/>
          </ac:spMkLst>
        </pc:spChg>
        <pc:spChg chg="del">
          <ac:chgData name="shin.manakei@gmail.com" userId="e8266049979b90d8" providerId="LiveId" clId="{C5EEF6E3-8472-4BC0-984F-8AB177CD2482}" dt="2021-01-10T14:59:33.493" v="8944" actId="478"/>
          <ac:spMkLst>
            <pc:docMk/>
            <pc:sldMk cId="54425872" sldId="1474"/>
            <ac:spMk id="25" creationId="{DAFDCC06-E18B-DB40-80F5-8E29C6608F36}"/>
          </ac:spMkLst>
        </pc:spChg>
        <pc:spChg chg="add mod">
          <ac:chgData name="shin.manakei@gmail.com" userId="e8266049979b90d8" providerId="LiveId" clId="{C5EEF6E3-8472-4BC0-984F-8AB177CD2482}" dt="2021-01-11T03:25:01.453" v="12635" actId="113"/>
          <ac:spMkLst>
            <pc:docMk/>
            <pc:sldMk cId="54425872" sldId="1474"/>
            <ac:spMk id="26" creationId="{84DC5FFD-DCEE-47AD-90B7-5DD744DFC2D7}"/>
          </ac:spMkLst>
        </pc:spChg>
        <pc:spChg chg="add mod">
          <ac:chgData name="shin.manakei@gmail.com" userId="e8266049979b90d8" providerId="LiveId" clId="{C5EEF6E3-8472-4BC0-984F-8AB177CD2482}" dt="2021-01-11T03:25:01.453" v="12635" actId="113"/>
          <ac:spMkLst>
            <pc:docMk/>
            <pc:sldMk cId="54425872" sldId="1474"/>
            <ac:spMk id="27" creationId="{430D35F1-D9E3-42FA-8FD4-9FC51159FB48}"/>
          </ac:spMkLst>
        </pc:spChg>
        <pc:spChg chg="del mod">
          <ac:chgData name="shin.manakei@gmail.com" userId="e8266049979b90d8" providerId="LiveId" clId="{C5EEF6E3-8472-4BC0-984F-8AB177CD2482}" dt="2021-01-10T15:27:28.769" v="9860" actId="478"/>
          <ac:spMkLst>
            <pc:docMk/>
            <pc:sldMk cId="54425872" sldId="1474"/>
            <ac:spMk id="30" creationId="{00000000-0000-0000-0000-000000000000}"/>
          </ac:spMkLst>
        </pc:spChg>
        <pc:spChg chg="add mod">
          <ac:chgData name="shin.manakei@gmail.com" userId="e8266049979b90d8" providerId="LiveId" clId="{C5EEF6E3-8472-4BC0-984F-8AB177CD2482}" dt="2021-01-10T15:27:53.953" v="9884" actId="1035"/>
          <ac:spMkLst>
            <pc:docMk/>
            <pc:sldMk cId="54425872" sldId="1474"/>
            <ac:spMk id="31" creationId="{4A45F09A-80D9-478B-B86A-3A7E04DE9488}"/>
          </ac:spMkLst>
        </pc:spChg>
        <pc:spChg chg="mod">
          <ac:chgData name="shin.manakei@gmail.com" userId="e8266049979b90d8" providerId="LiveId" clId="{C5EEF6E3-8472-4BC0-984F-8AB177CD2482}" dt="2021-01-11T09:10:58.458" v="15209" actId="1035"/>
          <ac:spMkLst>
            <pc:docMk/>
            <pc:sldMk cId="54425872" sldId="1474"/>
            <ac:spMk id="33" creationId="{06E3AB88-3674-0345-968E-7C6037AEF3F5}"/>
          </ac:spMkLst>
        </pc:spChg>
        <pc:spChg chg="mod">
          <ac:chgData name="shin.manakei@gmail.com" userId="e8266049979b90d8" providerId="LiveId" clId="{C5EEF6E3-8472-4BC0-984F-8AB177CD2482}" dt="2021-01-11T09:10:58.458" v="15209" actId="1035"/>
          <ac:spMkLst>
            <pc:docMk/>
            <pc:sldMk cId="54425872" sldId="1474"/>
            <ac:spMk id="34" creationId="{06E3AB88-3674-0345-968E-7C6037AEF3F5}"/>
          </ac:spMkLst>
        </pc:spChg>
        <pc:spChg chg="add mod">
          <ac:chgData name="shin.manakei@gmail.com" userId="e8266049979b90d8" providerId="LiveId" clId="{C5EEF6E3-8472-4BC0-984F-8AB177CD2482}" dt="2021-01-10T15:29:06.402" v="9912" actId="14100"/>
          <ac:spMkLst>
            <pc:docMk/>
            <pc:sldMk cId="54425872" sldId="1474"/>
            <ac:spMk id="35" creationId="{CE0A6496-0394-4808-A81F-43CA8A0E6E88}"/>
          </ac:spMkLst>
        </pc:spChg>
        <pc:spChg chg="mod">
          <ac:chgData name="shin.manakei@gmail.com" userId="e8266049979b90d8" providerId="LiveId" clId="{C5EEF6E3-8472-4BC0-984F-8AB177CD2482}" dt="2021-01-11T09:10:58.458" v="15209" actId="1035"/>
          <ac:spMkLst>
            <pc:docMk/>
            <pc:sldMk cId="54425872" sldId="1474"/>
            <ac:spMk id="37" creationId="{06E3AB88-3674-0345-968E-7C6037AEF3F5}"/>
          </ac:spMkLst>
        </pc:spChg>
        <pc:spChg chg="mod">
          <ac:chgData name="shin.manakei@gmail.com" userId="e8266049979b90d8" providerId="LiveId" clId="{C5EEF6E3-8472-4BC0-984F-8AB177CD2482}" dt="2021-01-11T09:10:58.458" v="15209" actId="1035"/>
          <ac:spMkLst>
            <pc:docMk/>
            <pc:sldMk cId="54425872" sldId="1474"/>
            <ac:spMk id="38" creationId="{48A20532-7F1D-4249-BADA-585DAC2641BA}"/>
          </ac:spMkLst>
        </pc:spChg>
        <pc:spChg chg="mod">
          <ac:chgData name="shin.manakei@gmail.com" userId="e8266049979b90d8" providerId="LiveId" clId="{C5EEF6E3-8472-4BC0-984F-8AB177CD2482}" dt="2021-01-11T09:10:58.458" v="15209" actId="1035"/>
          <ac:spMkLst>
            <pc:docMk/>
            <pc:sldMk cId="54425872" sldId="1474"/>
            <ac:spMk id="39" creationId="{48A20532-7F1D-4249-BADA-585DAC2641BA}"/>
          </ac:spMkLst>
        </pc:spChg>
        <pc:spChg chg="del mod">
          <ac:chgData name="shin.manakei@gmail.com" userId="e8266049979b90d8" providerId="LiveId" clId="{C5EEF6E3-8472-4BC0-984F-8AB177CD2482}" dt="2021-01-10T15:09:18.388" v="9241" actId="478"/>
          <ac:spMkLst>
            <pc:docMk/>
            <pc:sldMk cId="54425872" sldId="1474"/>
            <ac:spMk id="40" creationId="{48A20532-7F1D-4249-BADA-585DAC2641BA}"/>
          </ac:spMkLst>
        </pc:spChg>
        <pc:graphicFrameChg chg="mod modGraphic">
          <ac:chgData name="shin.manakei@gmail.com" userId="e8266049979b90d8" providerId="LiveId" clId="{C5EEF6E3-8472-4BC0-984F-8AB177CD2482}" dt="2021-01-11T09:08:14.146" v="15157" actId="20577"/>
          <ac:graphicFrameMkLst>
            <pc:docMk/>
            <pc:sldMk cId="54425872" sldId="1474"/>
            <ac:graphicFrameMk id="20" creationId="{A436DCC3-2AE0-C549-BA6D-AEA0C444E9CB}"/>
          </ac:graphicFrameMkLst>
        </pc:graphicFrameChg>
        <pc:graphicFrameChg chg="del mod">
          <ac:chgData name="shin.manakei@gmail.com" userId="e8266049979b90d8" providerId="LiveId" clId="{C5EEF6E3-8472-4BC0-984F-8AB177CD2482}" dt="2021-01-10T15:27:27.596" v="9859" actId="478"/>
          <ac:graphicFrameMkLst>
            <pc:docMk/>
            <pc:sldMk cId="54425872" sldId="1474"/>
            <ac:graphicFrameMk id="21" creationId="{7C98FEAF-9D05-BA4A-8751-E93CDB551618}"/>
          </ac:graphicFrameMkLst>
        </pc:graphicFrameChg>
        <pc:picChg chg="del">
          <ac:chgData name="shin.manakei@gmail.com" userId="e8266049979b90d8" providerId="LiveId" clId="{C5EEF6E3-8472-4BC0-984F-8AB177CD2482}" dt="2021-01-10T14:59:29.285" v="8942" actId="478"/>
          <ac:picMkLst>
            <pc:docMk/>
            <pc:sldMk cId="54425872" sldId="1474"/>
            <ac:picMk id="22" creationId="{7EA37482-B667-2F4A-9D14-6D83966B05EC}"/>
          </ac:picMkLst>
        </pc:picChg>
        <pc:picChg chg="add mod">
          <ac:chgData name="shin.manakei@gmail.com" userId="e8266049979b90d8" providerId="LiveId" clId="{C5EEF6E3-8472-4BC0-984F-8AB177CD2482}" dt="2021-01-10T15:27:53.953" v="9884" actId="1035"/>
          <ac:picMkLst>
            <pc:docMk/>
            <pc:sldMk cId="54425872" sldId="1474"/>
            <ac:picMk id="28" creationId="{CA524A2D-EFE2-4D12-BB06-6C78C7C22F3C}"/>
          </ac:picMkLst>
        </pc:picChg>
        <pc:picChg chg="add mod">
          <ac:chgData name="shin.manakei@gmail.com" userId="e8266049979b90d8" providerId="LiveId" clId="{C5EEF6E3-8472-4BC0-984F-8AB177CD2482}" dt="2021-01-10T15:27:53.953" v="9884" actId="1035"/>
          <ac:picMkLst>
            <pc:docMk/>
            <pc:sldMk cId="54425872" sldId="1474"/>
            <ac:picMk id="29" creationId="{093C452E-C564-48E7-8D72-12835871E2FA}"/>
          </ac:picMkLst>
        </pc:picChg>
        <pc:picChg chg="add mod">
          <ac:chgData name="shin.manakei@gmail.com" userId="e8266049979b90d8" providerId="LiveId" clId="{C5EEF6E3-8472-4BC0-984F-8AB177CD2482}" dt="2021-01-10T15:27:53.953" v="9884" actId="1035"/>
          <ac:picMkLst>
            <pc:docMk/>
            <pc:sldMk cId="54425872" sldId="1474"/>
            <ac:picMk id="32" creationId="{E5B8FB25-61A5-4105-8E11-1E8BBA688C09}"/>
          </ac:picMkLst>
        </pc:picChg>
        <pc:picChg chg="add mod">
          <ac:chgData name="shin.manakei@gmail.com" userId="e8266049979b90d8" providerId="LiveId" clId="{C5EEF6E3-8472-4BC0-984F-8AB177CD2482}" dt="2021-01-10T15:27:53.953" v="9884" actId="1035"/>
          <ac:picMkLst>
            <pc:docMk/>
            <pc:sldMk cId="54425872" sldId="1474"/>
            <ac:picMk id="36" creationId="{549B7F6B-17F6-4385-A950-FF3A907857A3}"/>
          </ac:picMkLst>
        </pc:picChg>
        <pc:picChg chg="add mod">
          <ac:chgData name="shin.manakei@gmail.com" userId="e8266049979b90d8" providerId="LiveId" clId="{C5EEF6E3-8472-4BC0-984F-8AB177CD2482}" dt="2021-01-10T15:27:53.953" v="9884" actId="1035"/>
          <ac:picMkLst>
            <pc:docMk/>
            <pc:sldMk cId="54425872" sldId="1474"/>
            <ac:picMk id="41" creationId="{3AD1F877-7C5C-4740-AEA6-FAFE512F1100}"/>
          </ac:picMkLst>
        </pc:picChg>
        <pc:picChg chg="del">
          <ac:chgData name="shin.manakei@gmail.com" userId="e8266049979b90d8" providerId="LiveId" clId="{C5EEF6E3-8472-4BC0-984F-8AB177CD2482}" dt="2021-01-10T14:59:30.051" v="8943" actId="478"/>
          <ac:picMkLst>
            <pc:docMk/>
            <pc:sldMk cId="54425872" sldId="1474"/>
            <ac:picMk id="4098" creationId="{00000000-0000-0000-0000-000000000000}"/>
          </ac:picMkLst>
        </pc:picChg>
        <pc:picChg chg="del mod">
          <ac:chgData name="shin.manakei@gmail.com" userId="e8266049979b90d8" providerId="LiveId" clId="{C5EEF6E3-8472-4BC0-984F-8AB177CD2482}" dt="2021-01-10T15:09:11.795" v="9238" actId="478"/>
          <ac:picMkLst>
            <pc:docMk/>
            <pc:sldMk cId="54425872" sldId="1474"/>
            <ac:picMk id="4099" creationId="{00000000-0000-0000-0000-000000000000}"/>
          </ac:picMkLst>
        </pc:picChg>
        <pc:cxnChg chg="add del">
          <ac:chgData name="shin.manakei@gmail.com" userId="e8266049979b90d8" providerId="LiveId" clId="{C5EEF6E3-8472-4BC0-984F-8AB177CD2482}" dt="2021-01-10T14:21:51.886" v="7797" actId="478"/>
          <ac:cxnSpMkLst>
            <pc:docMk/>
            <pc:sldMk cId="54425872" sldId="1474"/>
            <ac:cxnSpMk id="3" creationId="{7BDBECCD-71B7-4AD0-816A-E2A8883AB94D}"/>
          </ac:cxnSpMkLst>
        </pc:cxnChg>
        <pc:cxnChg chg="mod">
          <ac:chgData name="shin.manakei@gmail.com" userId="e8266049979b90d8" providerId="LiveId" clId="{C5EEF6E3-8472-4BC0-984F-8AB177CD2482}" dt="2021-01-11T09:10:58.458" v="15209" actId="1035"/>
          <ac:cxnSpMkLst>
            <pc:docMk/>
            <pc:sldMk cId="54425872" sldId="1474"/>
            <ac:cxnSpMk id="7" creationId="{00000000-0000-0000-0000-000000000000}"/>
          </ac:cxnSpMkLst>
        </pc:cxnChg>
        <pc:cxnChg chg="add del">
          <ac:chgData name="shin.manakei@gmail.com" userId="e8266049979b90d8" providerId="LiveId" clId="{C5EEF6E3-8472-4BC0-984F-8AB177CD2482}" dt="2021-01-10T15:13:56.060" v="9276" actId="478"/>
          <ac:cxnSpMkLst>
            <pc:docMk/>
            <pc:sldMk cId="54425872" sldId="1474"/>
            <ac:cxnSpMk id="8" creationId="{5E9BB6FA-8280-4DC5-8DA3-D8398B25E2CD}"/>
          </ac:cxnSpMkLst>
        </pc:cxnChg>
      </pc:sldChg>
      <pc:sldChg chg="addSp delSp modSp mod ord">
        <pc:chgData name="shin.manakei@gmail.com" userId="e8266049979b90d8" providerId="LiveId" clId="{C5EEF6E3-8472-4BC0-984F-8AB177CD2482}" dt="2021-01-17T13:59:16.981" v="17943" actId="166"/>
        <pc:sldMkLst>
          <pc:docMk/>
          <pc:sldMk cId="1670518062" sldId="1475"/>
        </pc:sldMkLst>
        <pc:spChg chg="add del mod">
          <ac:chgData name="shin.manakei@gmail.com" userId="e8266049979b90d8" providerId="LiveId" clId="{C5EEF6E3-8472-4BC0-984F-8AB177CD2482}" dt="2021-01-16T05:39:48.729" v="17475" actId="478"/>
          <ac:spMkLst>
            <pc:docMk/>
            <pc:sldMk cId="1670518062" sldId="1475"/>
            <ac:spMk id="2" creationId="{7575E929-E171-469D-A10E-1BC6F9C03032}"/>
          </ac:spMkLst>
        </pc:spChg>
        <pc:spChg chg="mod">
          <ac:chgData name="shin.manakei@gmail.com" userId="e8266049979b90d8" providerId="LiveId" clId="{C5EEF6E3-8472-4BC0-984F-8AB177CD2482}" dt="2021-01-10T08:15:59.672" v="5862" actId="20577"/>
          <ac:spMkLst>
            <pc:docMk/>
            <pc:sldMk cId="1670518062" sldId="1475"/>
            <ac:spMk id="5" creationId="{C50C2034-8685-654F-8AF3-3FE6817F222F}"/>
          </ac:spMkLst>
        </pc:spChg>
        <pc:spChg chg="mod">
          <ac:chgData name="shin.manakei@gmail.com" userId="e8266049979b90d8" providerId="LiveId" clId="{C5EEF6E3-8472-4BC0-984F-8AB177CD2482}" dt="2021-01-10T08:37:09.249" v="6415" actId="207"/>
          <ac:spMkLst>
            <pc:docMk/>
            <pc:sldMk cId="1670518062" sldId="1475"/>
            <ac:spMk id="6" creationId="{8C762898-AFC6-F74A-BB6E-57144F9E1E09}"/>
          </ac:spMkLst>
        </pc:spChg>
        <pc:spChg chg="mod">
          <ac:chgData name="shin.manakei@gmail.com" userId="e8266049979b90d8" providerId="LiveId" clId="{C5EEF6E3-8472-4BC0-984F-8AB177CD2482}" dt="2021-01-10T08:10:25.322" v="5685" actId="164"/>
          <ac:spMkLst>
            <pc:docMk/>
            <pc:sldMk cId="1670518062" sldId="1475"/>
            <ac:spMk id="7" creationId="{44AB9237-8040-8440-8CC8-607A2A509C29}"/>
          </ac:spMkLst>
        </pc:spChg>
        <pc:spChg chg="del mod">
          <ac:chgData name="shin.manakei@gmail.com" userId="e8266049979b90d8" providerId="LiveId" clId="{C5EEF6E3-8472-4BC0-984F-8AB177CD2482}" dt="2021-01-16T05:39:29.045" v="17473" actId="478"/>
          <ac:spMkLst>
            <pc:docMk/>
            <pc:sldMk cId="1670518062" sldId="1475"/>
            <ac:spMk id="8" creationId="{BABB9C8D-6E16-1A45-8D1B-BE06A63BCCC6}"/>
          </ac:spMkLst>
        </pc:spChg>
        <pc:spChg chg="del mod">
          <ac:chgData name="shin.manakei@gmail.com" userId="e8266049979b90d8" providerId="LiveId" clId="{C5EEF6E3-8472-4BC0-984F-8AB177CD2482}" dt="2021-01-16T05:39:29.045" v="17473" actId="478"/>
          <ac:spMkLst>
            <pc:docMk/>
            <pc:sldMk cId="1670518062" sldId="1475"/>
            <ac:spMk id="9" creationId="{6C43F405-FE54-5247-A8DA-37F3E45C3FDF}"/>
          </ac:spMkLst>
        </pc:spChg>
        <pc:spChg chg="mod ord topLvl">
          <ac:chgData name="shin.manakei@gmail.com" userId="e8266049979b90d8" providerId="LiveId" clId="{C5EEF6E3-8472-4BC0-984F-8AB177CD2482}" dt="2021-01-17T13:59:11.043" v="17942" actId="166"/>
          <ac:spMkLst>
            <pc:docMk/>
            <pc:sldMk cId="1670518062" sldId="1475"/>
            <ac:spMk id="12" creationId="{991F6002-B0BC-40A5-8CD1-0BDE7E1DEE09}"/>
          </ac:spMkLst>
        </pc:spChg>
        <pc:spChg chg="del mod">
          <ac:chgData name="shin.manakei@gmail.com" userId="e8266049979b90d8" providerId="LiveId" clId="{C5EEF6E3-8472-4BC0-984F-8AB177CD2482}" dt="2021-01-16T05:43:57.401" v="17598" actId="478"/>
          <ac:spMkLst>
            <pc:docMk/>
            <pc:sldMk cId="1670518062" sldId="1475"/>
            <ac:spMk id="13" creationId="{AD113724-8EF8-4E4A-8682-0CBF973771E0}"/>
          </ac:spMkLst>
        </pc:spChg>
        <pc:spChg chg="del mod">
          <ac:chgData name="shin.manakei@gmail.com" userId="e8266049979b90d8" providerId="LiveId" clId="{C5EEF6E3-8472-4BC0-984F-8AB177CD2482}" dt="2021-01-16T05:43:55.440" v="17597" actId="478"/>
          <ac:spMkLst>
            <pc:docMk/>
            <pc:sldMk cId="1670518062" sldId="1475"/>
            <ac:spMk id="14" creationId="{8A1C8C0F-40C4-4F35-B74B-597C398D503F}"/>
          </ac:spMkLst>
        </pc:spChg>
        <pc:spChg chg="del mod">
          <ac:chgData name="shin.manakei@gmail.com" userId="e8266049979b90d8" providerId="LiveId" clId="{C5EEF6E3-8472-4BC0-984F-8AB177CD2482}" dt="2021-01-16T05:43:50.442" v="17596" actId="478"/>
          <ac:spMkLst>
            <pc:docMk/>
            <pc:sldMk cId="1670518062" sldId="1475"/>
            <ac:spMk id="15" creationId="{1CB4F4AB-4C1F-4528-8029-86259F73E087}"/>
          </ac:spMkLst>
        </pc:spChg>
        <pc:spChg chg="del mod">
          <ac:chgData name="shin.manakei@gmail.com" userId="e8266049979b90d8" providerId="LiveId" clId="{C5EEF6E3-8472-4BC0-984F-8AB177CD2482}" dt="2021-01-16T05:43:48.312" v="17595" actId="478"/>
          <ac:spMkLst>
            <pc:docMk/>
            <pc:sldMk cId="1670518062" sldId="1475"/>
            <ac:spMk id="16" creationId="{8B23E6D8-EE17-4EC2-BBD5-9BFAD8E3BD4E}"/>
          </ac:spMkLst>
        </pc:spChg>
        <pc:spChg chg="del mod">
          <ac:chgData name="shin.manakei@gmail.com" userId="e8266049979b90d8" providerId="LiveId" clId="{C5EEF6E3-8472-4BC0-984F-8AB177CD2482}" dt="2021-01-16T05:43:41.214" v="17592" actId="478"/>
          <ac:spMkLst>
            <pc:docMk/>
            <pc:sldMk cId="1670518062" sldId="1475"/>
            <ac:spMk id="17" creationId="{A1E7C438-3AB5-421F-8050-CF703813FEB2}"/>
          </ac:spMkLst>
        </pc:spChg>
        <pc:spChg chg="del mod topLvl">
          <ac:chgData name="shin.manakei@gmail.com" userId="e8266049979b90d8" providerId="LiveId" clId="{C5EEF6E3-8472-4BC0-984F-8AB177CD2482}" dt="2021-01-16T05:44:16.363" v="17601" actId="478"/>
          <ac:spMkLst>
            <pc:docMk/>
            <pc:sldMk cId="1670518062" sldId="1475"/>
            <ac:spMk id="18" creationId="{752BA5C2-7E2A-4FA7-8DD3-67C759258561}"/>
          </ac:spMkLst>
        </pc:spChg>
        <pc:spChg chg="del mod">
          <ac:chgData name="shin.manakei@gmail.com" userId="e8266049979b90d8" providerId="LiveId" clId="{C5EEF6E3-8472-4BC0-984F-8AB177CD2482}" dt="2021-01-10T07:54:52.515" v="5016" actId="478"/>
          <ac:spMkLst>
            <pc:docMk/>
            <pc:sldMk cId="1670518062" sldId="1475"/>
            <ac:spMk id="18" creationId="{7F13B4D5-F903-0848-B547-8DA964B78405}"/>
          </ac:spMkLst>
        </pc:spChg>
        <pc:spChg chg="del mod">
          <ac:chgData name="shin.manakei@gmail.com" userId="e8266049979b90d8" providerId="LiveId" clId="{C5EEF6E3-8472-4BC0-984F-8AB177CD2482}" dt="2021-01-16T05:39:11.086" v="17455" actId="478"/>
          <ac:spMkLst>
            <pc:docMk/>
            <pc:sldMk cId="1670518062" sldId="1475"/>
            <ac:spMk id="20" creationId="{8F9400C2-82A3-43FB-B668-FC30514E4297}"/>
          </ac:spMkLst>
        </pc:spChg>
        <pc:spChg chg="del">
          <ac:chgData name="shin.manakei@gmail.com" userId="e8266049979b90d8" providerId="LiveId" clId="{C5EEF6E3-8472-4BC0-984F-8AB177CD2482}" dt="2021-01-10T07:11:08.354" v="2743" actId="478"/>
          <ac:spMkLst>
            <pc:docMk/>
            <pc:sldMk cId="1670518062" sldId="1475"/>
            <ac:spMk id="20" creationId="{CE219F12-1A3C-44C1-838A-5A3A435333D2}"/>
          </ac:spMkLst>
        </pc:spChg>
        <pc:spChg chg="del mod">
          <ac:chgData name="shin.manakei@gmail.com" userId="e8266049979b90d8" providerId="LiveId" clId="{C5EEF6E3-8472-4BC0-984F-8AB177CD2482}" dt="2021-01-16T05:39:11.086" v="17455" actId="478"/>
          <ac:spMkLst>
            <pc:docMk/>
            <pc:sldMk cId="1670518062" sldId="1475"/>
            <ac:spMk id="22" creationId="{633B5E39-07A0-4311-8B42-74229B34D4D0}"/>
          </ac:spMkLst>
        </pc:spChg>
        <pc:spChg chg="add mod">
          <ac:chgData name="shin.manakei@gmail.com" userId="e8266049979b90d8" providerId="LiveId" clId="{C5EEF6E3-8472-4BC0-984F-8AB177CD2482}" dt="2021-01-16T05:49:38.589" v="17871" actId="14100"/>
          <ac:spMkLst>
            <pc:docMk/>
            <pc:sldMk cId="1670518062" sldId="1475"/>
            <ac:spMk id="23" creationId="{F3B335A1-259A-4C95-909C-C30BA03D3F5F}"/>
          </ac:spMkLst>
        </pc:spChg>
        <pc:spChg chg="add del mod">
          <ac:chgData name="shin.manakei@gmail.com" userId="e8266049979b90d8" providerId="LiveId" clId="{C5EEF6E3-8472-4BC0-984F-8AB177CD2482}" dt="2021-01-16T05:39:29.045" v="17473" actId="478"/>
          <ac:spMkLst>
            <pc:docMk/>
            <pc:sldMk cId="1670518062" sldId="1475"/>
            <ac:spMk id="24" creationId="{7289AD81-A94B-4CCB-9789-3AB0BAF8BF45}"/>
          </ac:spMkLst>
        </pc:spChg>
        <pc:spChg chg="add mod">
          <ac:chgData name="shin.manakei@gmail.com" userId="e8266049979b90d8" providerId="LiveId" clId="{C5EEF6E3-8472-4BC0-984F-8AB177CD2482}" dt="2021-01-10T08:36:41.042" v="6414" actId="1035"/>
          <ac:spMkLst>
            <pc:docMk/>
            <pc:sldMk cId="1670518062" sldId="1475"/>
            <ac:spMk id="26" creationId="{DEAC43EA-7AC4-4363-A024-06CD735D438F}"/>
          </ac:spMkLst>
        </pc:spChg>
        <pc:spChg chg="add mod">
          <ac:chgData name="shin.manakei@gmail.com" userId="e8266049979b90d8" providerId="LiveId" clId="{C5EEF6E3-8472-4BC0-984F-8AB177CD2482}" dt="2021-01-10T08:36:41.042" v="6414" actId="1035"/>
          <ac:spMkLst>
            <pc:docMk/>
            <pc:sldMk cId="1670518062" sldId="1475"/>
            <ac:spMk id="27" creationId="{3AF6011A-D0AE-4A99-BEBF-8099C4FA1ABF}"/>
          </ac:spMkLst>
        </pc:spChg>
        <pc:spChg chg="add del mod">
          <ac:chgData name="shin.manakei@gmail.com" userId="e8266049979b90d8" providerId="LiveId" clId="{C5EEF6E3-8472-4BC0-984F-8AB177CD2482}" dt="2021-01-16T05:39:29.045" v="17473" actId="478"/>
          <ac:spMkLst>
            <pc:docMk/>
            <pc:sldMk cId="1670518062" sldId="1475"/>
            <ac:spMk id="28" creationId="{44035318-30C8-4036-AF8C-7F20B5401977}"/>
          </ac:spMkLst>
        </pc:spChg>
        <pc:spChg chg="add del mod">
          <ac:chgData name="shin.manakei@gmail.com" userId="e8266049979b90d8" providerId="LiveId" clId="{C5EEF6E3-8472-4BC0-984F-8AB177CD2482}" dt="2021-01-16T05:39:29.045" v="17473" actId="478"/>
          <ac:spMkLst>
            <pc:docMk/>
            <pc:sldMk cId="1670518062" sldId="1475"/>
            <ac:spMk id="29" creationId="{DC296BBC-54DC-4EDC-AE3D-CA5B0173E6B7}"/>
          </ac:spMkLst>
        </pc:spChg>
        <pc:spChg chg="add del mod">
          <ac:chgData name="shin.manakei@gmail.com" userId="e8266049979b90d8" providerId="LiveId" clId="{C5EEF6E3-8472-4BC0-984F-8AB177CD2482}" dt="2021-01-16T05:39:44.202" v="17474" actId="478"/>
          <ac:spMkLst>
            <pc:docMk/>
            <pc:sldMk cId="1670518062" sldId="1475"/>
            <ac:spMk id="30" creationId="{E8DDCDF1-A787-45B8-B65B-0F6F793B431E}"/>
          </ac:spMkLst>
        </pc:spChg>
        <pc:spChg chg="mod">
          <ac:chgData name="shin.manakei@gmail.com" userId="e8266049979b90d8" providerId="LiveId" clId="{C5EEF6E3-8472-4BC0-984F-8AB177CD2482}" dt="2021-01-16T05:38:55.346" v="17447"/>
          <ac:spMkLst>
            <pc:docMk/>
            <pc:sldMk cId="1670518062" sldId="1475"/>
            <ac:spMk id="31" creationId="{BF038C5B-B0B4-495C-A438-110C75C20144}"/>
          </ac:spMkLst>
        </pc:spChg>
        <pc:spChg chg="mod">
          <ac:chgData name="shin.manakei@gmail.com" userId="e8266049979b90d8" providerId="LiveId" clId="{C5EEF6E3-8472-4BC0-984F-8AB177CD2482}" dt="2021-01-16T05:38:55.346" v="17447"/>
          <ac:spMkLst>
            <pc:docMk/>
            <pc:sldMk cId="1670518062" sldId="1475"/>
            <ac:spMk id="32" creationId="{56C423E4-6FCB-47E0-9368-37369771A6F5}"/>
          </ac:spMkLst>
        </pc:spChg>
        <pc:spChg chg="del mod">
          <ac:chgData name="shin.manakei@gmail.com" userId="e8266049979b90d8" providerId="LiveId" clId="{C5EEF6E3-8472-4BC0-984F-8AB177CD2482}" dt="2021-01-16T05:39:11.086" v="17455" actId="478"/>
          <ac:spMkLst>
            <pc:docMk/>
            <pc:sldMk cId="1670518062" sldId="1475"/>
            <ac:spMk id="33" creationId="{2E2890E6-D7C0-41AB-A849-FDD918F143DF}"/>
          </ac:spMkLst>
        </pc:spChg>
        <pc:spChg chg="mod">
          <ac:chgData name="shin.manakei@gmail.com" userId="e8266049979b90d8" providerId="LiveId" clId="{C5EEF6E3-8472-4BC0-984F-8AB177CD2482}" dt="2021-01-16T05:48:04.213" v="17779" actId="6549"/>
          <ac:spMkLst>
            <pc:docMk/>
            <pc:sldMk cId="1670518062" sldId="1475"/>
            <ac:spMk id="34" creationId="{C688584A-583F-447A-9B73-C0A0B57A644A}"/>
          </ac:spMkLst>
        </pc:spChg>
        <pc:spChg chg="del mod">
          <ac:chgData name="shin.manakei@gmail.com" userId="e8266049979b90d8" providerId="LiveId" clId="{C5EEF6E3-8472-4BC0-984F-8AB177CD2482}" dt="2021-01-16T05:39:11.086" v="17455" actId="478"/>
          <ac:spMkLst>
            <pc:docMk/>
            <pc:sldMk cId="1670518062" sldId="1475"/>
            <ac:spMk id="35" creationId="{B6D15B5D-9E89-492D-A53E-F5DEAC42DACB}"/>
          </ac:spMkLst>
        </pc:spChg>
        <pc:spChg chg="del mod">
          <ac:chgData name="shin.manakei@gmail.com" userId="e8266049979b90d8" providerId="LiveId" clId="{C5EEF6E3-8472-4BC0-984F-8AB177CD2482}" dt="2021-01-16T05:39:11.086" v="17455" actId="478"/>
          <ac:spMkLst>
            <pc:docMk/>
            <pc:sldMk cId="1670518062" sldId="1475"/>
            <ac:spMk id="36" creationId="{25703426-A5A5-4BD3-97F5-0D1F81816271}"/>
          </ac:spMkLst>
        </pc:spChg>
        <pc:spChg chg="del mod">
          <ac:chgData name="shin.manakei@gmail.com" userId="e8266049979b90d8" providerId="LiveId" clId="{C5EEF6E3-8472-4BC0-984F-8AB177CD2482}" dt="2021-01-16T05:39:11.086" v="17455" actId="478"/>
          <ac:spMkLst>
            <pc:docMk/>
            <pc:sldMk cId="1670518062" sldId="1475"/>
            <ac:spMk id="37" creationId="{809E9532-EB5F-4A68-ABB1-87404AD41BBB}"/>
          </ac:spMkLst>
        </pc:spChg>
        <pc:spChg chg="mod">
          <ac:chgData name="shin.manakei@gmail.com" userId="e8266049979b90d8" providerId="LiveId" clId="{C5EEF6E3-8472-4BC0-984F-8AB177CD2482}" dt="2021-01-16T05:38:55.346" v="17447"/>
          <ac:spMkLst>
            <pc:docMk/>
            <pc:sldMk cId="1670518062" sldId="1475"/>
            <ac:spMk id="38" creationId="{666109EC-9E37-4CF2-A752-55C43D66F316}"/>
          </ac:spMkLst>
        </pc:spChg>
        <pc:spChg chg="mod">
          <ac:chgData name="shin.manakei@gmail.com" userId="e8266049979b90d8" providerId="LiveId" clId="{C5EEF6E3-8472-4BC0-984F-8AB177CD2482}" dt="2021-01-16T05:38:55.346" v="17447"/>
          <ac:spMkLst>
            <pc:docMk/>
            <pc:sldMk cId="1670518062" sldId="1475"/>
            <ac:spMk id="39" creationId="{D86FFC4E-42D8-430D-9208-CBA877FF2E44}"/>
          </ac:spMkLst>
        </pc:spChg>
        <pc:spChg chg="del mod">
          <ac:chgData name="shin.manakei@gmail.com" userId="e8266049979b90d8" providerId="LiveId" clId="{C5EEF6E3-8472-4BC0-984F-8AB177CD2482}" dt="2021-01-16T05:39:11.086" v="17455" actId="478"/>
          <ac:spMkLst>
            <pc:docMk/>
            <pc:sldMk cId="1670518062" sldId="1475"/>
            <ac:spMk id="40" creationId="{7D6A784A-856A-477C-A0E5-01D87408EF72}"/>
          </ac:spMkLst>
        </pc:spChg>
        <pc:grpChg chg="add mod">
          <ac:chgData name="shin.manakei@gmail.com" userId="e8266049979b90d8" providerId="LiveId" clId="{C5EEF6E3-8472-4BC0-984F-8AB177CD2482}" dt="2021-01-16T05:40:45.861" v="17586" actId="1036"/>
          <ac:grpSpMkLst>
            <pc:docMk/>
            <pc:sldMk cId="1670518062" sldId="1475"/>
            <ac:grpSpMk id="3" creationId="{449AEF05-6E16-4609-B613-B6A742E51DF8}"/>
          </ac:grpSpMkLst>
        </pc:grpChg>
        <pc:grpChg chg="del mod">
          <ac:chgData name="shin.manakei@gmail.com" userId="e8266049979b90d8" providerId="LiveId" clId="{C5EEF6E3-8472-4BC0-984F-8AB177CD2482}" dt="2021-01-10T07:54:53.749" v="5017" actId="478"/>
          <ac:grpSpMkLst>
            <pc:docMk/>
            <pc:sldMk cId="1670518062" sldId="1475"/>
            <ac:grpSpMk id="10" creationId="{E538A69B-C13A-3E4F-B5EE-6AA2D0155FA0}"/>
          </ac:grpSpMkLst>
        </pc:grpChg>
        <pc:grpChg chg="add del mod">
          <ac:chgData name="shin.manakei@gmail.com" userId="e8266049979b90d8" providerId="LiveId" clId="{C5EEF6E3-8472-4BC0-984F-8AB177CD2482}" dt="2021-01-16T05:44:16.363" v="17601" actId="478"/>
          <ac:grpSpMkLst>
            <pc:docMk/>
            <pc:sldMk cId="1670518062" sldId="1475"/>
            <ac:grpSpMk id="11" creationId="{22D5BBD2-EB74-4AF9-8B60-8FCC0760B7A2}"/>
          </ac:grpSpMkLst>
        </pc:grpChg>
        <pc:grpChg chg="add mod">
          <ac:chgData name="shin.manakei@gmail.com" userId="e8266049979b90d8" providerId="LiveId" clId="{C5EEF6E3-8472-4BC0-984F-8AB177CD2482}" dt="2021-01-16T05:40:39.417" v="17583" actId="1035"/>
          <ac:grpSpMkLst>
            <pc:docMk/>
            <pc:sldMk cId="1670518062" sldId="1475"/>
            <ac:grpSpMk id="19" creationId="{3C6B7754-27DC-4A5E-B443-CEBA9EF5BFA9}"/>
          </ac:grpSpMkLst>
        </pc:grpChg>
        <pc:graphicFrameChg chg="add del mod modGraphic">
          <ac:chgData name="shin.manakei@gmail.com" userId="e8266049979b90d8" providerId="LiveId" clId="{C5EEF6E3-8472-4BC0-984F-8AB177CD2482}" dt="2021-01-16T05:43:39.001" v="17591" actId="18245"/>
          <ac:graphicFrameMkLst>
            <pc:docMk/>
            <pc:sldMk cId="1670518062" sldId="1475"/>
            <ac:graphicFrameMk id="10" creationId="{CC2611C5-406E-4774-ACA3-4C4E0EF47545}"/>
          </ac:graphicFrameMkLst>
        </pc:graphicFrameChg>
        <pc:graphicFrameChg chg="mod modGraphic">
          <ac:chgData name="shin.manakei@gmail.com" userId="e8266049979b90d8" providerId="LiveId" clId="{C5EEF6E3-8472-4BC0-984F-8AB177CD2482}" dt="2021-01-10T14:32:26.596" v="8010"/>
          <ac:graphicFrameMkLst>
            <pc:docMk/>
            <pc:sldMk cId="1670518062" sldId="1475"/>
            <ac:graphicFrameMk id="21" creationId="{A436DCC3-2AE0-C549-BA6D-AEA0C444E9CB}"/>
          </ac:graphicFrameMkLst>
        </pc:graphicFrameChg>
        <pc:graphicFrameChg chg="add mod ord modGraphic">
          <ac:chgData name="shin.manakei@gmail.com" userId="e8266049979b90d8" providerId="LiveId" clId="{C5EEF6E3-8472-4BC0-984F-8AB177CD2482}" dt="2021-01-17T13:59:16.981" v="17943" actId="166"/>
          <ac:graphicFrameMkLst>
            <pc:docMk/>
            <pc:sldMk cId="1670518062" sldId="1475"/>
            <ac:graphicFrameMk id="25" creationId="{F1B8AF6F-08C0-4CE3-A5B8-038D1BA0B012}"/>
          </ac:graphicFrameMkLst>
        </pc:graphicFrameChg>
        <pc:picChg chg="del">
          <ac:chgData name="shin.manakei@gmail.com" userId="e8266049979b90d8" providerId="LiveId" clId="{C5EEF6E3-8472-4BC0-984F-8AB177CD2482}" dt="2021-01-10T07:11:06.440" v="2742" actId="478"/>
          <ac:picMkLst>
            <pc:docMk/>
            <pc:sldMk cId="1670518062" sldId="1475"/>
            <ac:picMk id="19" creationId="{00000000-0000-0000-0000-000000000000}"/>
          </ac:picMkLst>
        </pc:picChg>
        <pc:cxnChg chg="del">
          <ac:chgData name="shin.manakei@gmail.com" userId="e8266049979b90d8" providerId="LiveId" clId="{C5EEF6E3-8472-4BC0-984F-8AB177CD2482}" dt="2021-01-10T07:11:09.183" v="2744" actId="478"/>
          <ac:cxnSpMkLst>
            <pc:docMk/>
            <pc:sldMk cId="1670518062" sldId="1475"/>
            <ac:cxnSpMk id="22" creationId="{00000000-0000-0000-0000-000000000000}"/>
          </ac:cxnSpMkLst>
        </pc:cxnChg>
      </pc:sldChg>
      <pc:sldChg chg="del">
        <pc:chgData name="shin.manakei@gmail.com" userId="e8266049979b90d8" providerId="LiveId" clId="{C5EEF6E3-8472-4BC0-984F-8AB177CD2482}" dt="2021-01-11T10:37:06.137" v="16878" actId="2696"/>
        <pc:sldMkLst>
          <pc:docMk/>
          <pc:sldMk cId="3281997958" sldId="1476"/>
        </pc:sldMkLst>
      </pc:sldChg>
      <pc:sldChg chg="del">
        <pc:chgData name="shin.manakei@gmail.com" userId="e8266049979b90d8" providerId="LiveId" clId="{C5EEF6E3-8472-4BC0-984F-8AB177CD2482}" dt="2021-01-11T10:37:06.137" v="16878" actId="2696"/>
        <pc:sldMkLst>
          <pc:docMk/>
          <pc:sldMk cId="4118861181" sldId="1477"/>
        </pc:sldMkLst>
      </pc:sldChg>
      <pc:sldChg chg="addSp delSp modSp mod ord">
        <pc:chgData name="shin.manakei@gmail.com" userId="e8266049979b90d8" providerId="LiveId" clId="{C5EEF6E3-8472-4BC0-984F-8AB177CD2482}" dt="2021-01-10T14:15:00.397" v="7539" actId="255"/>
        <pc:sldMkLst>
          <pc:docMk/>
          <pc:sldMk cId="1072301310" sldId="1478"/>
        </pc:sldMkLst>
        <pc:spChg chg="mod">
          <ac:chgData name="shin.manakei@gmail.com" userId="e8266049979b90d8" providerId="LiveId" clId="{C5EEF6E3-8472-4BC0-984F-8AB177CD2482}" dt="2021-01-10T08:18:30.173" v="5908" actId="20577"/>
          <ac:spMkLst>
            <pc:docMk/>
            <pc:sldMk cId="1072301310" sldId="1478"/>
            <ac:spMk id="5" creationId="{C50C2034-8685-654F-8AF3-3FE6817F222F}"/>
          </ac:spMkLst>
        </pc:spChg>
        <pc:spChg chg="add del mod">
          <ac:chgData name="shin.manakei@gmail.com" userId="e8266049979b90d8" providerId="LiveId" clId="{C5EEF6E3-8472-4BC0-984F-8AB177CD2482}" dt="2021-01-10T08:49:37.251" v="7468" actId="1037"/>
          <ac:spMkLst>
            <pc:docMk/>
            <pc:sldMk cId="1072301310" sldId="1478"/>
            <ac:spMk id="15" creationId="{68DA6CA2-6572-E04F-8D80-8B2C78FF6874}"/>
          </ac:spMkLst>
        </pc:spChg>
        <pc:graphicFrameChg chg="add del mod modGraphic">
          <ac:chgData name="shin.manakei@gmail.com" userId="e8266049979b90d8" providerId="LiveId" clId="{C5EEF6E3-8472-4BC0-984F-8AB177CD2482}" dt="2021-01-10T08:44:27.816" v="6977" actId="478"/>
          <ac:graphicFrameMkLst>
            <pc:docMk/>
            <pc:sldMk cId="1072301310" sldId="1478"/>
            <ac:graphicFrameMk id="7" creationId="{61C440F5-8A78-B249-941C-78EE46A9232D}"/>
          </ac:graphicFrameMkLst>
        </pc:graphicFrameChg>
        <pc:graphicFrameChg chg="add del mod modGraphic">
          <ac:chgData name="shin.manakei@gmail.com" userId="e8266049979b90d8" providerId="LiveId" clId="{C5EEF6E3-8472-4BC0-984F-8AB177CD2482}" dt="2021-01-10T08:49:37.251" v="7468" actId="1037"/>
          <ac:graphicFrameMkLst>
            <pc:docMk/>
            <pc:sldMk cId="1072301310" sldId="1478"/>
            <ac:graphicFrameMk id="8" creationId="{F30BFC0E-6C14-0344-AFF8-94AD241D6EF6}"/>
          </ac:graphicFrameMkLst>
        </pc:graphicFrameChg>
        <pc:graphicFrameChg chg="del mod modGraphic">
          <ac:chgData name="shin.manakei@gmail.com" userId="e8266049979b90d8" providerId="LiveId" clId="{C5EEF6E3-8472-4BC0-984F-8AB177CD2482}" dt="2021-01-10T08:43:07.410" v="6711" actId="478"/>
          <ac:graphicFrameMkLst>
            <pc:docMk/>
            <pc:sldMk cId="1072301310" sldId="1478"/>
            <ac:graphicFrameMk id="9" creationId="{A3D071EF-174B-344C-B60D-4A8D018A73B4}"/>
          </ac:graphicFrameMkLst>
        </pc:graphicFrameChg>
        <pc:graphicFrameChg chg="del mod modGraphic">
          <ac:chgData name="shin.manakei@gmail.com" userId="e8266049979b90d8" providerId="LiveId" clId="{C5EEF6E3-8472-4BC0-984F-8AB177CD2482}" dt="2021-01-10T08:31:09.951" v="6122" actId="478"/>
          <ac:graphicFrameMkLst>
            <pc:docMk/>
            <pc:sldMk cId="1072301310" sldId="1478"/>
            <ac:graphicFrameMk id="10" creationId="{61C6FD4B-8D44-FB43-8CEC-25D086A4E10E}"/>
          </ac:graphicFrameMkLst>
        </pc:graphicFrameChg>
        <pc:graphicFrameChg chg="add del mod modGraphic">
          <ac:chgData name="shin.manakei@gmail.com" userId="e8266049979b90d8" providerId="LiveId" clId="{C5EEF6E3-8472-4BC0-984F-8AB177CD2482}" dt="2021-01-10T08:49:37.251" v="7468" actId="1037"/>
          <ac:graphicFrameMkLst>
            <pc:docMk/>
            <pc:sldMk cId="1072301310" sldId="1478"/>
            <ac:graphicFrameMk id="11" creationId="{18993791-DD20-994C-8719-0D6A27A3E740}"/>
          </ac:graphicFrameMkLst>
        </pc:graphicFrameChg>
        <pc:graphicFrameChg chg="add del mod modGraphic">
          <ac:chgData name="shin.manakei@gmail.com" userId="e8266049979b90d8" providerId="LiveId" clId="{C5EEF6E3-8472-4BC0-984F-8AB177CD2482}" dt="2021-01-10T08:41:09.523" v="6580" actId="478"/>
          <ac:graphicFrameMkLst>
            <pc:docMk/>
            <pc:sldMk cId="1072301310" sldId="1478"/>
            <ac:graphicFrameMk id="12" creationId="{24A0D7AF-B148-4557-B1B9-DECE42B5533D}"/>
          </ac:graphicFrameMkLst>
        </pc:graphicFrameChg>
        <pc:graphicFrameChg chg="add del mod modGraphic">
          <ac:chgData name="shin.manakei@gmail.com" userId="e8266049979b90d8" providerId="LiveId" clId="{C5EEF6E3-8472-4BC0-984F-8AB177CD2482}" dt="2021-01-10T08:43:13.864" v="6712" actId="478"/>
          <ac:graphicFrameMkLst>
            <pc:docMk/>
            <pc:sldMk cId="1072301310" sldId="1478"/>
            <ac:graphicFrameMk id="13" creationId="{0F89A7F5-DCE7-40A5-87BF-341BA1FC748B}"/>
          </ac:graphicFrameMkLst>
        </pc:graphicFrameChg>
        <pc:graphicFrameChg chg="add mod modGraphic">
          <ac:chgData name="shin.manakei@gmail.com" userId="e8266049979b90d8" providerId="LiveId" clId="{C5EEF6E3-8472-4BC0-984F-8AB177CD2482}" dt="2021-01-10T14:14:55.527" v="7538" actId="255"/>
          <ac:graphicFrameMkLst>
            <pc:docMk/>
            <pc:sldMk cId="1072301310" sldId="1478"/>
            <ac:graphicFrameMk id="14" creationId="{5DAA85DD-3C78-457E-9D2C-1A662F715138}"/>
          </ac:graphicFrameMkLst>
        </pc:graphicFrameChg>
        <pc:graphicFrameChg chg="add mod modGraphic">
          <ac:chgData name="shin.manakei@gmail.com" userId="e8266049979b90d8" providerId="LiveId" clId="{C5EEF6E3-8472-4BC0-984F-8AB177CD2482}" dt="2021-01-10T14:15:00.397" v="7539" actId="255"/>
          <ac:graphicFrameMkLst>
            <pc:docMk/>
            <pc:sldMk cId="1072301310" sldId="1478"/>
            <ac:graphicFrameMk id="17" creationId="{BE23041E-EABC-4216-A3D4-226E2BD6B996}"/>
          </ac:graphicFrameMkLst>
        </pc:graphicFrameChg>
        <pc:graphicFrameChg chg="add mod modGraphic">
          <ac:chgData name="shin.manakei@gmail.com" userId="e8266049979b90d8" providerId="LiveId" clId="{C5EEF6E3-8472-4BC0-984F-8AB177CD2482}" dt="2021-01-10T14:14:51.067" v="7537" actId="255"/>
          <ac:graphicFrameMkLst>
            <pc:docMk/>
            <pc:sldMk cId="1072301310" sldId="1478"/>
            <ac:graphicFrameMk id="18" creationId="{3578DFEF-9D0D-45BC-B08D-01C642F7D331}"/>
          </ac:graphicFrameMkLst>
        </pc:graphicFrameChg>
        <pc:cxnChg chg="mod">
          <ac:chgData name="shin.manakei@gmail.com" userId="e8266049979b90d8" providerId="LiveId" clId="{C5EEF6E3-8472-4BC0-984F-8AB177CD2482}" dt="2021-01-10T08:50:27.187" v="7493" actId="1038"/>
          <ac:cxnSpMkLst>
            <pc:docMk/>
            <pc:sldMk cId="1072301310" sldId="1478"/>
            <ac:cxnSpMk id="16" creationId="{92C040F8-99A1-EA4A-B6D8-ABA5F81B2FB0}"/>
          </ac:cxnSpMkLst>
        </pc:cxnChg>
      </pc:sldChg>
      <pc:sldChg chg="add del">
        <pc:chgData name="shin.manakei@gmail.com" userId="e8266049979b90d8" providerId="LiveId" clId="{C5EEF6E3-8472-4BC0-984F-8AB177CD2482}" dt="2021-01-11T10:37:06.137" v="16878" actId="2696"/>
        <pc:sldMkLst>
          <pc:docMk/>
          <pc:sldMk cId="4039034506" sldId="1479"/>
        </pc:sldMkLst>
      </pc:sldChg>
      <pc:sldChg chg="add del">
        <pc:chgData name="shin.manakei@gmail.com" userId="e8266049979b90d8" providerId="LiveId" clId="{C5EEF6E3-8472-4BC0-984F-8AB177CD2482}" dt="2021-01-09T15:28:40.834" v="1362" actId="2696"/>
        <pc:sldMkLst>
          <pc:docMk/>
          <pc:sldMk cId="4074966177" sldId="1479"/>
        </pc:sldMkLst>
      </pc:sldChg>
      <pc:sldChg chg="add del">
        <pc:chgData name="shin.manakei@gmail.com" userId="e8266049979b90d8" providerId="LiveId" clId="{C5EEF6E3-8472-4BC0-984F-8AB177CD2482}" dt="2021-01-11T10:37:06.137" v="16878" actId="2696"/>
        <pc:sldMkLst>
          <pc:docMk/>
          <pc:sldMk cId="634633648" sldId="1480"/>
        </pc:sldMkLst>
      </pc:sldChg>
      <pc:sldChg chg="add del">
        <pc:chgData name="shin.manakei@gmail.com" userId="e8266049979b90d8" providerId="LiveId" clId="{C5EEF6E3-8472-4BC0-984F-8AB177CD2482}" dt="2021-01-11T10:37:06.137" v="16878" actId="2696"/>
        <pc:sldMkLst>
          <pc:docMk/>
          <pc:sldMk cId="4145599858" sldId="1481"/>
        </pc:sldMkLst>
      </pc:sldChg>
      <pc:sldChg chg="addSp delSp modSp add mod ord">
        <pc:chgData name="shin.manakei@gmail.com" userId="e8266049979b90d8" providerId="LiveId" clId="{C5EEF6E3-8472-4BC0-984F-8AB177CD2482}" dt="2021-01-11T10:10:32.208" v="15730"/>
        <pc:sldMkLst>
          <pc:docMk/>
          <pc:sldMk cId="3653761137" sldId="1482"/>
        </pc:sldMkLst>
        <pc:spChg chg="mod">
          <ac:chgData name="shin.manakei@gmail.com" userId="e8266049979b90d8" providerId="LiveId" clId="{C5EEF6E3-8472-4BC0-984F-8AB177CD2482}" dt="2021-01-10T14:53:36.693" v="8826" actId="20577"/>
          <ac:spMkLst>
            <pc:docMk/>
            <pc:sldMk cId="3653761137" sldId="1482"/>
            <ac:spMk id="5" creationId="{C50C2034-8685-654F-8AF3-3FE6817F222F}"/>
          </ac:spMkLst>
        </pc:spChg>
        <pc:spChg chg="add del mod">
          <ac:chgData name="shin.manakei@gmail.com" userId="e8266049979b90d8" providerId="LiveId" clId="{C5EEF6E3-8472-4BC0-984F-8AB177CD2482}" dt="2021-01-10T14:30:37.492" v="7815" actId="478"/>
          <ac:spMkLst>
            <pc:docMk/>
            <pc:sldMk cId="3653761137" sldId="1482"/>
            <ac:spMk id="19" creationId="{A1C17C8B-42A1-4DFD-9CD8-AC4C5B47759F}"/>
          </ac:spMkLst>
        </pc:spChg>
        <pc:spChg chg="add mod">
          <ac:chgData name="shin.manakei@gmail.com" userId="e8266049979b90d8" providerId="LiveId" clId="{C5EEF6E3-8472-4BC0-984F-8AB177CD2482}" dt="2021-01-11T08:59:21.469" v="15013" actId="20577"/>
          <ac:spMkLst>
            <pc:docMk/>
            <pc:sldMk cId="3653761137" sldId="1482"/>
            <ac:spMk id="23" creationId="{E776494C-88B2-4728-B630-6A498A0D2991}"/>
          </ac:spMkLst>
        </pc:spChg>
        <pc:spChg chg="del">
          <ac:chgData name="shin.manakei@gmail.com" userId="e8266049979b90d8" providerId="LiveId" clId="{C5EEF6E3-8472-4BC0-984F-8AB177CD2482}" dt="2021-01-10T14:28:15.221" v="7807" actId="478"/>
          <ac:spMkLst>
            <pc:docMk/>
            <pc:sldMk cId="3653761137" sldId="1482"/>
            <ac:spMk id="24" creationId="{48A20532-7F1D-4249-BADA-585DAC2641BA}"/>
          </ac:spMkLst>
        </pc:spChg>
        <pc:spChg chg="del">
          <ac:chgData name="shin.manakei@gmail.com" userId="e8266049979b90d8" providerId="LiveId" clId="{C5EEF6E3-8472-4BC0-984F-8AB177CD2482}" dt="2021-01-10T14:28:15.221" v="7807" actId="478"/>
          <ac:spMkLst>
            <pc:docMk/>
            <pc:sldMk cId="3653761137" sldId="1482"/>
            <ac:spMk id="25" creationId="{DAFDCC06-E18B-DB40-80F5-8E29C6608F36}"/>
          </ac:spMkLst>
        </pc:spChg>
        <pc:spChg chg="add del mod">
          <ac:chgData name="shin.manakei@gmail.com" userId="e8266049979b90d8" providerId="LiveId" clId="{C5EEF6E3-8472-4BC0-984F-8AB177CD2482}" dt="2021-01-10T15:19:21.105" v="9343" actId="478"/>
          <ac:spMkLst>
            <pc:docMk/>
            <pc:sldMk cId="3653761137" sldId="1482"/>
            <ac:spMk id="26" creationId="{01C0C7AB-60CE-4B74-B9EA-D81807120736}"/>
          </ac:spMkLst>
        </pc:spChg>
        <pc:spChg chg="add del mod">
          <ac:chgData name="shin.manakei@gmail.com" userId="e8266049979b90d8" providerId="LiveId" clId="{C5EEF6E3-8472-4BC0-984F-8AB177CD2482}" dt="2021-01-10T15:19:21.105" v="9343" actId="478"/>
          <ac:spMkLst>
            <pc:docMk/>
            <pc:sldMk cId="3653761137" sldId="1482"/>
            <ac:spMk id="27" creationId="{6378F29E-1C19-45D1-89B9-855F8352B23B}"/>
          </ac:spMkLst>
        </pc:spChg>
        <pc:spChg chg="add del mod">
          <ac:chgData name="shin.manakei@gmail.com" userId="e8266049979b90d8" providerId="LiveId" clId="{C5EEF6E3-8472-4BC0-984F-8AB177CD2482}" dt="2021-01-10T15:19:21.105" v="9343" actId="478"/>
          <ac:spMkLst>
            <pc:docMk/>
            <pc:sldMk cId="3653761137" sldId="1482"/>
            <ac:spMk id="28" creationId="{771970EC-C7A3-4412-AC8E-2996A51BC96F}"/>
          </ac:spMkLst>
        </pc:spChg>
        <pc:spChg chg="add del mod">
          <ac:chgData name="shin.manakei@gmail.com" userId="e8266049979b90d8" providerId="LiveId" clId="{C5EEF6E3-8472-4BC0-984F-8AB177CD2482}" dt="2021-01-10T14:47:28.907" v="8548" actId="478"/>
          <ac:spMkLst>
            <pc:docMk/>
            <pc:sldMk cId="3653761137" sldId="1482"/>
            <ac:spMk id="29" creationId="{7AB52F3B-0287-456B-B241-BE8B813102C1}"/>
          </ac:spMkLst>
        </pc:spChg>
        <pc:spChg chg="del">
          <ac:chgData name="shin.manakei@gmail.com" userId="e8266049979b90d8" providerId="LiveId" clId="{C5EEF6E3-8472-4BC0-984F-8AB177CD2482}" dt="2021-01-10T14:28:15.221" v="7807" actId="478"/>
          <ac:spMkLst>
            <pc:docMk/>
            <pc:sldMk cId="3653761137" sldId="1482"/>
            <ac:spMk id="30" creationId="{00000000-0000-0000-0000-000000000000}"/>
          </ac:spMkLst>
        </pc:spChg>
        <pc:spChg chg="add del mod">
          <ac:chgData name="shin.manakei@gmail.com" userId="e8266049979b90d8" providerId="LiveId" clId="{C5EEF6E3-8472-4BC0-984F-8AB177CD2482}" dt="2021-01-10T14:35:25.425" v="8126" actId="478"/>
          <ac:spMkLst>
            <pc:docMk/>
            <pc:sldMk cId="3653761137" sldId="1482"/>
            <ac:spMk id="31" creationId="{02102886-058A-4386-83DE-DB83245DF908}"/>
          </ac:spMkLst>
        </pc:spChg>
        <pc:spChg chg="del">
          <ac:chgData name="shin.manakei@gmail.com" userId="e8266049979b90d8" providerId="LiveId" clId="{C5EEF6E3-8472-4BC0-984F-8AB177CD2482}" dt="2021-01-10T14:28:15.221" v="7807" actId="478"/>
          <ac:spMkLst>
            <pc:docMk/>
            <pc:sldMk cId="3653761137" sldId="1482"/>
            <ac:spMk id="33" creationId="{06E3AB88-3674-0345-968E-7C6037AEF3F5}"/>
          </ac:spMkLst>
        </pc:spChg>
        <pc:spChg chg="del">
          <ac:chgData name="shin.manakei@gmail.com" userId="e8266049979b90d8" providerId="LiveId" clId="{C5EEF6E3-8472-4BC0-984F-8AB177CD2482}" dt="2021-01-10T14:28:15.221" v="7807" actId="478"/>
          <ac:spMkLst>
            <pc:docMk/>
            <pc:sldMk cId="3653761137" sldId="1482"/>
            <ac:spMk id="34" creationId="{06E3AB88-3674-0345-968E-7C6037AEF3F5}"/>
          </ac:spMkLst>
        </pc:spChg>
        <pc:spChg chg="del">
          <ac:chgData name="shin.manakei@gmail.com" userId="e8266049979b90d8" providerId="LiveId" clId="{C5EEF6E3-8472-4BC0-984F-8AB177CD2482}" dt="2021-01-10T14:28:15.221" v="7807" actId="478"/>
          <ac:spMkLst>
            <pc:docMk/>
            <pc:sldMk cId="3653761137" sldId="1482"/>
            <ac:spMk id="37" creationId="{06E3AB88-3674-0345-968E-7C6037AEF3F5}"/>
          </ac:spMkLst>
        </pc:spChg>
        <pc:spChg chg="del">
          <ac:chgData name="shin.manakei@gmail.com" userId="e8266049979b90d8" providerId="LiveId" clId="{C5EEF6E3-8472-4BC0-984F-8AB177CD2482}" dt="2021-01-10T14:28:15.221" v="7807" actId="478"/>
          <ac:spMkLst>
            <pc:docMk/>
            <pc:sldMk cId="3653761137" sldId="1482"/>
            <ac:spMk id="38" creationId="{48A20532-7F1D-4249-BADA-585DAC2641BA}"/>
          </ac:spMkLst>
        </pc:spChg>
        <pc:spChg chg="del">
          <ac:chgData name="shin.manakei@gmail.com" userId="e8266049979b90d8" providerId="LiveId" clId="{C5EEF6E3-8472-4BC0-984F-8AB177CD2482}" dt="2021-01-10T14:28:15.221" v="7807" actId="478"/>
          <ac:spMkLst>
            <pc:docMk/>
            <pc:sldMk cId="3653761137" sldId="1482"/>
            <ac:spMk id="39" creationId="{48A20532-7F1D-4249-BADA-585DAC2641BA}"/>
          </ac:spMkLst>
        </pc:spChg>
        <pc:spChg chg="del">
          <ac:chgData name="shin.manakei@gmail.com" userId="e8266049979b90d8" providerId="LiveId" clId="{C5EEF6E3-8472-4BC0-984F-8AB177CD2482}" dt="2021-01-10T14:28:18.042" v="7808" actId="478"/>
          <ac:spMkLst>
            <pc:docMk/>
            <pc:sldMk cId="3653761137" sldId="1482"/>
            <ac:spMk id="40" creationId="{48A20532-7F1D-4249-BADA-585DAC2641BA}"/>
          </ac:spMkLst>
        </pc:spChg>
        <pc:spChg chg="add del mod">
          <ac:chgData name="shin.manakei@gmail.com" userId="e8266049979b90d8" providerId="LiveId" clId="{C5EEF6E3-8472-4BC0-984F-8AB177CD2482}" dt="2021-01-10T15:19:21.105" v="9343" actId="478"/>
          <ac:spMkLst>
            <pc:docMk/>
            <pc:sldMk cId="3653761137" sldId="1482"/>
            <ac:spMk id="41" creationId="{1AAA866C-54FF-4E34-AFAD-04106210278B}"/>
          </ac:spMkLst>
        </pc:spChg>
        <pc:spChg chg="add del mod">
          <ac:chgData name="shin.manakei@gmail.com" userId="e8266049979b90d8" providerId="LiveId" clId="{C5EEF6E3-8472-4BC0-984F-8AB177CD2482}" dt="2021-01-10T15:19:52.870" v="9347" actId="478"/>
          <ac:spMkLst>
            <pc:docMk/>
            <pc:sldMk cId="3653761137" sldId="1482"/>
            <ac:spMk id="43" creationId="{2308AE99-8ED9-4711-BE85-34AAFA60AFF4}"/>
          </ac:spMkLst>
        </pc:spChg>
        <pc:spChg chg="add mod">
          <ac:chgData name="shin.manakei@gmail.com" userId="e8266049979b90d8" providerId="LiveId" clId="{C5EEF6E3-8472-4BC0-984F-8AB177CD2482}" dt="2021-01-10T14:47:50.424" v="8551" actId="1035"/>
          <ac:spMkLst>
            <pc:docMk/>
            <pc:sldMk cId="3653761137" sldId="1482"/>
            <ac:spMk id="47" creationId="{192874D4-1986-4DC0-8B69-BDD08D7B79D5}"/>
          </ac:spMkLst>
        </pc:spChg>
        <pc:spChg chg="add mod">
          <ac:chgData name="shin.manakei@gmail.com" userId="e8266049979b90d8" providerId="LiveId" clId="{C5EEF6E3-8472-4BC0-984F-8AB177CD2482}" dt="2021-01-11T09:04:58.869" v="15097" actId="20577"/>
          <ac:spMkLst>
            <pc:docMk/>
            <pc:sldMk cId="3653761137" sldId="1482"/>
            <ac:spMk id="48" creationId="{473FB0FB-E709-42F0-A115-9CF39028CC52}"/>
          </ac:spMkLst>
        </pc:spChg>
        <pc:spChg chg="add mod">
          <ac:chgData name="shin.manakei@gmail.com" userId="e8266049979b90d8" providerId="LiveId" clId="{C5EEF6E3-8472-4BC0-984F-8AB177CD2482}" dt="2021-01-11T09:03:29.144" v="15075" actId="20577"/>
          <ac:spMkLst>
            <pc:docMk/>
            <pc:sldMk cId="3653761137" sldId="1482"/>
            <ac:spMk id="49" creationId="{D239E315-573D-496D-9160-A56EDF680494}"/>
          </ac:spMkLst>
        </pc:spChg>
        <pc:spChg chg="add mod">
          <ac:chgData name="shin.manakei@gmail.com" userId="e8266049979b90d8" providerId="LiveId" clId="{C5EEF6E3-8472-4BC0-984F-8AB177CD2482}" dt="2021-01-10T15:27:11.525" v="9858" actId="1035"/>
          <ac:spMkLst>
            <pc:docMk/>
            <pc:sldMk cId="3653761137" sldId="1482"/>
            <ac:spMk id="50" creationId="{33C5DED7-F031-4D07-B0EB-2974860D5AAC}"/>
          </ac:spMkLst>
        </pc:spChg>
        <pc:graphicFrameChg chg="del">
          <ac:chgData name="shin.manakei@gmail.com" userId="e8266049979b90d8" providerId="LiveId" clId="{C5EEF6E3-8472-4BC0-984F-8AB177CD2482}" dt="2021-01-10T14:28:15.221" v="7807" actId="478"/>
          <ac:graphicFrameMkLst>
            <pc:docMk/>
            <pc:sldMk cId="3653761137" sldId="1482"/>
            <ac:graphicFrameMk id="20" creationId="{A436DCC3-2AE0-C549-BA6D-AEA0C444E9CB}"/>
          </ac:graphicFrameMkLst>
        </pc:graphicFrameChg>
        <pc:graphicFrameChg chg="del">
          <ac:chgData name="shin.manakei@gmail.com" userId="e8266049979b90d8" providerId="LiveId" clId="{C5EEF6E3-8472-4BC0-984F-8AB177CD2482}" dt="2021-01-10T14:28:15.221" v="7807" actId="478"/>
          <ac:graphicFrameMkLst>
            <pc:docMk/>
            <pc:sldMk cId="3653761137" sldId="1482"/>
            <ac:graphicFrameMk id="21" creationId="{7C98FEAF-9D05-BA4A-8751-E93CDB551618}"/>
          </ac:graphicFrameMkLst>
        </pc:graphicFrameChg>
        <pc:graphicFrameChg chg="add mod modGraphic">
          <ac:chgData name="shin.manakei@gmail.com" userId="e8266049979b90d8" providerId="LiveId" clId="{C5EEF6E3-8472-4BC0-984F-8AB177CD2482}" dt="2021-01-11T10:10:32.208" v="15730"/>
          <ac:graphicFrameMkLst>
            <pc:docMk/>
            <pc:sldMk cId="3653761137" sldId="1482"/>
            <ac:graphicFrameMk id="46" creationId="{A9DE719F-AB72-4CA4-9E40-C67032A3FBEF}"/>
          </ac:graphicFrameMkLst>
        </pc:graphicFrameChg>
        <pc:picChg chg="del">
          <ac:chgData name="shin.manakei@gmail.com" userId="e8266049979b90d8" providerId="LiveId" clId="{C5EEF6E3-8472-4BC0-984F-8AB177CD2482}" dt="2021-01-10T14:28:15.221" v="7807" actId="478"/>
          <ac:picMkLst>
            <pc:docMk/>
            <pc:sldMk cId="3653761137" sldId="1482"/>
            <ac:picMk id="22" creationId="{7EA37482-B667-2F4A-9D14-6D83966B05EC}"/>
          </ac:picMkLst>
        </pc:picChg>
        <pc:picChg chg="add del mod">
          <ac:chgData name="shin.manakei@gmail.com" userId="e8266049979b90d8" providerId="LiveId" clId="{C5EEF6E3-8472-4BC0-984F-8AB177CD2482}" dt="2021-01-10T14:35:22.453" v="8125" actId="478"/>
          <ac:picMkLst>
            <pc:docMk/>
            <pc:sldMk cId="3653761137" sldId="1482"/>
            <ac:picMk id="32" creationId="{E75CD8D4-647C-4272-9AF1-41B5C9290C25}"/>
          </ac:picMkLst>
        </pc:picChg>
        <pc:picChg chg="add del mod">
          <ac:chgData name="shin.manakei@gmail.com" userId="e8266049979b90d8" providerId="LiveId" clId="{C5EEF6E3-8472-4BC0-984F-8AB177CD2482}" dt="2021-01-10T15:19:21.105" v="9343" actId="478"/>
          <ac:picMkLst>
            <pc:docMk/>
            <pc:sldMk cId="3653761137" sldId="1482"/>
            <ac:picMk id="35" creationId="{83293390-E433-45DB-B688-16E80030B4A0}"/>
          </ac:picMkLst>
        </pc:picChg>
        <pc:picChg chg="add del mod">
          <ac:chgData name="shin.manakei@gmail.com" userId="e8266049979b90d8" providerId="LiveId" clId="{C5EEF6E3-8472-4BC0-984F-8AB177CD2482}" dt="2021-01-10T15:19:21.105" v="9343" actId="478"/>
          <ac:picMkLst>
            <pc:docMk/>
            <pc:sldMk cId="3653761137" sldId="1482"/>
            <ac:picMk id="36" creationId="{EA852714-9A45-467A-9BEC-E402B7AFA14D}"/>
          </ac:picMkLst>
        </pc:picChg>
        <pc:picChg chg="add del mod">
          <ac:chgData name="shin.manakei@gmail.com" userId="e8266049979b90d8" providerId="LiveId" clId="{C5EEF6E3-8472-4BC0-984F-8AB177CD2482}" dt="2021-01-10T15:19:21.105" v="9343" actId="478"/>
          <ac:picMkLst>
            <pc:docMk/>
            <pc:sldMk cId="3653761137" sldId="1482"/>
            <ac:picMk id="42" creationId="{C007ABF0-1262-4F95-9E8F-7317BFB0C938}"/>
          </ac:picMkLst>
        </pc:picChg>
        <pc:picChg chg="add del mod">
          <ac:chgData name="shin.manakei@gmail.com" userId="e8266049979b90d8" providerId="LiveId" clId="{C5EEF6E3-8472-4BC0-984F-8AB177CD2482}" dt="2021-01-10T15:19:21.105" v="9343" actId="478"/>
          <ac:picMkLst>
            <pc:docMk/>
            <pc:sldMk cId="3653761137" sldId="1482"/>
            <ac:picMk id="44" creationId="{86E422B2-D8C4-4D28-AA72-1768E6F9B7A1}"/>
          </ac:picMkLst>
        </pc:picChg>
        <pc:picChg chg="add del mod">
          <ac:chgData name="shin.manakei@gmail.com" userId="e8266049979b90d8" providerId="LiveId" clId="{C5EEF6E3-8472-4BC0-984F-8AB177CD2482}" dt="2021-01-10T15:19:21.105" v="9343" actId="478"/>
          <ac:picMkLst>
            <pc:docMk/>
            <pc:sldMk cId="3653761137" sldId="1482"/>
            <ac:picMk id="45" creationId="{771E634D-86D4-4696-BEB0-B742AE316A20}"/>
          </ac:picMkLst>
        </pc:picChg>
        <pc:picChg chg="del">
          <ac:chgData name="shin.manakei@gmail.com" userId="e8266049979b90d8" providerId="LiveId" clId="{C5EEF6E3-8472-4BC0-984F-8AB177CD2482}" dt="2021-01-10T14:28:15.221" v="7807" actId="478"/>
          <ac:picMkLst>
            <pc:docMk/>
            <pc:sldMk cId="3653761137" sldId="1482"/>
            <ac:picMk id="4098" creationId="{00000000-0000-0000-0000-000000000000}"/>
          </ac:picMkLst>
        </pc:picChg>
        <pc:picChg chg="del">
          <ac:chgData name="shin.manakei@gmail.com" userId="e8266049979b90d8" providerId="LiveId" clId="{C5EEF6E3-8472-4BC0-984F-8AB177CD2482}" dt="2021-01-10T14:28:18.730" v="7809" actId="478"/>
          <ac:picMkLst>
            <pc:docMk/>
            <pc:sldMk cId="3653761137" sldId="1482"/>
            <ac:picMk id="4099" creationId="{00000000-0000-0000-0000-000000000000}"/>
          </ac:picMkLst>
        </pc:picChg>
        <pc:cxnChg chg="del">
          <ac:chgData name="shin.manakei@gmail.com" userId="e8266049979b90d8" providerId="LiveId" clId="{C5EEF6E3-8472-4BC0-984F-8AB177CD2482}" dt="2021-01-10T14:28:15.221" v="7807" actId="478"/>
          <ac:cxnSpMkLst>
            <pc:docMk/>
            <pc:sldMk cId="3653761137" sldId="1482"/>
            <ac:cxnSpMk id="7" creationId="{00000000-0000-0000-0000-000000000000}"/>
          </ac:cxnSpMkLst>
        </pc:cxnChg>
      </pc:sldChg>
      <pc:sldChg chg="add del">
        <pc:chgData name="shin.manakei@gmail.com" userId="e8266049979b90d8" providerId="LiveId" clId="{C5EEF6E3-8472-4BC0-984F-8AB177CD2482}" dt="2021-01-11T10:37:06.137" v="16878" actId="2696"/>
        <pc:sldMkLst>
          <pc:docMk/>
          <pc:sldMk cId="3121504110" sldId="1483"/>
        </pc:sldMkLst>
      </pc:sldChg>
      <pc:sldChg chg="add del ord">
        <pc:chgData name="shin.manakei@gmail.com" userId="e8266049979b90d8" providerId="LiveId" clId="{C5EEF6E3-8472-4BC0-984F-8AB177CD2482}" dt="2021-01-11T10:37:06.137" v="16878" actId="2696"/>
        <pc:sldMkLst>
          <pc:docMk/>
          <pc:sldMk cId="2208762127" sldId="1484"/>
        </pc:sldMkLst>
      </pc:sldChg>
      <pc:sldChg chg="addSp delSp modSp add mod ord">
        <pc:chgData name="shin.manakei@gmail.com" userId="e8266049979b90d8" providerId="LiveId" clId="{C5EEF6E3-8472-4BC0-984F-8AB177CD2482}" dt="2021-01-16T05:53:41.717" v="17940" actId="1035"/>
        <pc:sldMkLst>
          <pc:docMk/>
          <pc:sldMk cId="3419252666" sldId="1485"/>
        </pc:sldMkLst>
        <pc:spChg chg="add del mod">
          <ac:chgData name="shin.manakei@gmail.com" userId="e8266049979b90d8" providerId="LiveId" clId="{C5EEF6E3-8472-4BC0-984F-8AB177CD2482}" dt="2021-01-16T05:53:12.667" v="17927" actId="478"/>
          <ac:spMkLst>
            <pc:docMk/>
            <pc:sldMk cId="3419252666" sldId="1485"/>
            <ac:spMk id="2" creationId="{FC31C0AB-D5F6-481D-8E89-5445E028E0A3}"/>
          </ac:spMkLst>
        </pc:spChg>
        <pc:spChg chg="mod">
          <ac:chgData name="shin.manakei@gmail.com" userId="e8266049979b90d8" providerId="LiveId" clId="{C5EEF6E3-8472-4BC0-984F-8AB177CD2482}" dt="2021-01-10T15:35:56.087" v="10019" actId="20577"/>
          <ac:spMkLst>
            <pc:docMk/>
            <pc:sldMk cId="3419252666" sldId="1485"/>
            <ac:spMk id="3" creationId="{7C2C4CE4-03CE-EB4B-B1BA-ADFA5A536917}"/>
          </ac:spMkLst>
        </pc:spChg>
        <pc:spChg chg="add mod">
          <ac:chgData name="shin.manakei@gmail.com" userId="e8266049979b90d8" providerId="LiveId" clId="{C5EEF6E3-8472-4BC0-984F-8AB177CD2482}" dt="2021-01-16T05:53:41.717" v="17940" actId="1035"/>
          <ac:spMkLst>
            <pc:docMk/>
            <pc:sldMk cId="3419252666" sldId="1485"/>
            <ac:spMk id="4" creationId="{9D5A3DFB-F523-4D4E-821F-292B19A501C7}"/>
          </ac:spMkLst>
        </pc:spChg>
        <pc:spChg chg="del">
          <ac:chgData name="shin.manakei@gmail.com" userId="e8266049979b90d8" providerId="LiveId" clId="{C5EEF6E3-8472-4BC0-984F-8AB177CD2482}" dt="2021-01-11T02:00:36.758" v="10322" actId="478"/>
          <ac:spMkLst>
            <pc:docMk/>
            <pc:sldMk cId="3419252666" sldId="1485"/>
            <ac:spMk id="9" creationId="{9000A1C6-BDFC-4E4F-BA79-0882518DD24C}"/>
          </ac:spMkLst>
        </pc:spChg>
        <pc:spChg chg="del mod">
          <ac:chgData name="shin.manakei@gmail.com" userId="e8266049979b90d8" providerId="LiveId" clId="{C5EEF6E3-8472-4BC0-984F-8AB177CD2482}" dt="2021-01-11T02:00:40.708" v="10325" actId="478"/>
          <ac:spMkLst>
            <pc:docMk/>
            <pc:sldMk cId="3419252666" sldId="1485"/>
            <ac:spMk id="10" creationId="{EDA81834-0A4C-B546-BF5B-5718EFEE4DD7}"/>
          </ac:spMkLst>
        </pc:spChg>
        <pc:spChg chg="add del mod">
          <ac:chgData name="shin.manakei@gmail.com" userId="e8266049979b90d8" providerId="LiveId" clId="{C5EEF6E3-8472-4BC0-984F-8AB177CD2482}" dt="2021-01-11T08:46:38.639" v="13796" actId="478"/>
          <ac:spMkLst>
            <pc:docMk/>
            <pc:sldMk cId="3419252666" sldId="1485"/>
            <ac:spMk id="12" creationId="{5BFF7E55-56B3-4AC2-9479-9C2D973F2A36}"/>
          </ac:spMkLst>
        </pc:spChg>
        <pc:spChg chg="add del mod">
          <ac:chgData name="shin.manakei@gmail.com" userId="e8266049979b90d8" providerId="LiveId" clId="{C5EEF6E3-8472-4BC0-984F-8AB177CD2482}" dt="2021-01-11T08:48:04.220" v="14072" actId="478"/>
          <ac:spMkLst>
            <pc:docMk/>
            <pc:sldMk cId="3419252666" sldId="1485"/>
            <ac:spMk id="15" creationId="{8361C47A-A072-4A76-BC5B-25208DF7F1D5}"/>
          </ac:spMkLst>
        </pc:spChg>
        <pc:spChg chg="del mod">
          <ac:chgData name="shin.manakei@gmail.com" userId="e8266049979b90d8" providerId="LiveId" clId="{C5EEF6E3-8472-4BC0-984F-8AB177CD2482}" dt="2021-01-10T15:32:23.108" v="9918" actId="478"/>
          <ac:spMkLst>
            <pc:docMk/>
            <pc:sldMk cId="3419252666" sldId="1485"/>
            <ac:spMk id="15" creationId="{C63874BF-893A-47BE-8BE9-705A34152609}"/>
          </ac:spMkLst>
        </pc:spChg>
        <pc:spChg chg="add del mod">
          <ac:chgData name="shin.manakei@gmail.com" userId="e8266049979b90d8" providerId="LiveId" clId="{C5EEF6E3-8472-4BC0-984F-8AB177CD2482}" dt="2021-01-11T08:48:04.220" v="14072" actId="478"/>
          <ac:spMkLst>
            <pc:docMk/>
            <pc:sldMk cId="3419252666" sldId="1485"/>
            <ac:spMk id="18" creationId="{A169C62A-BE66-4ED4-8464-994E5C46C78C}"/>
          </ac:spMkLst>
        </pc:spChg>
        <pc:graphicFrameChg chg="del">
          <ac:chgData name="shin.manakei@gmail.com" userId="e8266049979b90d8" providerId="LiveId" clId="{C5EEF6E3-8472-4BC0-984F-8AB177CD2482}" dt="2021-01-10T15:32:30.616" v="9919" actId="478"/>
          <ac:graphicFrameMkLst>
            <pc:docMk/>
            <pc:sldMk cId="3419252666" sldId="1485"/>
            <ac:graphicFrameMk id="7" creationId="{423123A9-D7FE-414D-81D9-9B6BD1B17343}"/>
          </ac:graphicFrameMkLst>
        </pc:graphicFrameChg>
        <pc:graphicFrameChg chg="add mod modGraphic">
          <ac:chgData name="shin.manakei@gmail.com" userId="e8266049979b90d8" providerId="LiveId" clId="{C5EEF6E3-8472-4BC0-984F-8AB177CD2482}" dt="2021-01-11T03:32:32.250" v="13061" actId="20577"/>
          <ac:graphicFrameMkLst>
            <pc:docMk/>
            <pc:sldMk cId="3419252666" sldId="1485"/>
            <ac:graphicFrameMk id="11" creationId="{B5B2ADD9-A5AC-4C79-BE23-DC39437880C9}"/>
          </ac:graphicFrameMkLst>
        </pc:graphicFrameChg>
        <pc:graphicFrameChg chg="add mod modGraphic">
          <ac:chgData name="shin.manakei@gmail.com" userId="e8266049979b90d8" providerId="LiveId" clId="{C5EEF6E3-8472-4BC0-984F-8AB177CD2482}" dt="2021-01-11T08:52:40.112" v="14583" actId="20577"/>
          <ac:graphicFrameMkLst>
            <pc:docMk/>
            <pc:sldMk cId="3419252666" sldId="1485"/>
            <ac:graphicFrameMk id="13" creationId="{A8E8C27C-1957-47E0-B677-D17973E1A177}"/>
          </ac:graphicFrameMkLst>
        </pc:graphicFrameChg>
        <pc:graphicFrameChg chg="add mod modGraphic">
          <ac:chgData name="shin.manakei@gmail.com" userId="e8266049979b90d8" providerId="LiveId" clId="{C5EEF6E3-8472-4BC0-984F-8AB177CD2482}" dt="2021-01-16T05:52:34.557" v="17923" actId="20577"/>
          <ac:graphicFrameMkLst>
            <pc:docMk/>
            <pc:sldMk cId="3419252666" sldId="1485"/>
            <ac:graphicFrameMk id="14" creationId="{D51E20D8-3D87-4586-A0D6-A2CEE502E2F6}"/>
          </ac:graphicFrameMkLst>
        </pc:graphicFrameChg>
        <pc:graphicFrameChg chg="add mod modGraphic">
          <ac:chgData name="shin.manakei@gmail.com" userId="e8266049979b90d8" providerId="LiveId" clId="{C5EEF6E3-8472-4BC0-984F-8AB177CD2482}" dt="2021-01-11T08:55:40.879" v="14937" actId="20577"/>
          <ac:graphicFrameMkLst>
            <pc:docMk/>
            <pc:sldMk cId="3419252666" sldId="1485"/>
            <ac:graphicFrameMk id="20" creationId="{63D41850-D085-4C1D-957E-23EBD28540E0}"/>
          </ac:graphicFrameMkLst>
        </pc:graphicFrameChg>
        <pc:picChg chg="del">
          <ac:chgData name="shin.manakei@gmail.com" userId="e8266049979b90d8" providerId="LiveId" clId="{C5EEF6E3-8472-4BC0-984F-8AB177CD2482}" dt="2021-01-11T02:00:36.758" v="10322" actId="478"/>
          <ac:picMkLst>
            <pc:docMk/>
            <pc:sldMk cId="3419252666" sldId="1485"/>
            <ac:picMk id="13" creationId="{00000000-0000-0000-0000-000000000000}"/>
          </ac:picMkLst>
        </pc:picChg>
        <pc:picChg chg="del">
          <ac:chgData name="shin.manakei@gmail.com" userId="e8266049979b90d8" providerId="LiveId" clId="{C5EEF6E3-8472-4BC0-984F-8AB177CD2482}" dt="2021-01-11T02:00:38.024" v="10323" actId="478"/>
          <ac:picMkLst>
            <pc:docMk/>
            <pc:sldMk cId="3419252666" sldId="1485"/>
            <ac:picMk id="14" creationId="{00000000-0000-0000-0000-000000000000}"/>
          </ac:picMkLst>
        </pc:picChg>
        <pc:picChg chg="add mod ord">
          <ac:chgData name="shin.manakei@gmail.com" userId="e8266049979b90d8" providerId="LiveId" clId="{C5EEF6E3-8472-4BC0-984F-8AB177CD2482}" dt="2021-01-11T08:50:01.855" v="14346" actId="1036"/>
          <ac:picMkLst>
            <pc:docMk/>
            <pc:sldMk cId="3419252666" sldId="1485"/>
            <ac:picMk id="16" creationId="{207ABA98-A05D-4B48-8448-C8AA1C014536}"/>
          </ac:picMkLst>
        </pc:picChg>
        <pc:picChg chg="add mod ord">
          <ac:chgData name="shin.manakei@gmail.com" userId="e8266049979b90d8" providerId="LiveId" clId="{C5EEF6E3-8472-4BC0-984F-8AB177CD2482}" dt="2021-01-11T08:50:10.312" v="14399" actId="1035"/>
          <ac:picMkLst>
            <pc:docMk/>
            <pc:sldMk cId="3419252666" sldId="1485"/>
            <ac:picMk id="17" creationId="{8FFE5F68-39CD-4071-854D-DDEA3FFDD20F}"/>
          </ac:picMkLst>
        </pc:picChg>
        <pc:picChg chg="add mod ord">
          <ac:chgData name="shin.manakei@gmail.com" userId="e8266049979b90d8" providerId="LiveId" clId="{C5EEF6E3-8472-4BC0-984F-8AB177CD2482}" dt="2021-01-11T08:49:56.678" v="14343" actId="1035"/>
          <ac:picMkLst>
            <pc:docMk/>
            <pc:sldMk cId="3419252666" sldId="1485"/>
            <ac:picMk id="19" creationId="{6C5BB5B0-FB02-4ED7-B656-5F1005FDEAB5}"/>
          </ac:picMkLst>
        </pc:picChg>
        <pc:picChg chg="del">
          <ac:chgData name="shin.manakei@gmail.com" userId="e8266049979b90d8" providerId="LiveId" clId="{C5EEF6E3-8472-4BC0-984F-8AB177CD2482}" dt="2021-01-10T15:32:19.078" v="9916" actId="478"/>
          <ac:picMkLst>
            <pc:docMk/>
            <pc:sldMk cId="3419252666" sldId="1485"/>
            <ac:picMk id="2051" creationId="{00000000-0000-0000-0000-000000000000}"/>
          </ac:picMkLst>
        </pc:picChg>
      </pc:sldChg>
      <pc:sldChg chg="addSp delSp modSp add mod">
        <pc:chgData name="shin.manakei@gmail.com" userId="e8266049979b90d8" providerId="LiveId" clId="{C5EEF6E3-8472-4BC0-984F-8AB177CD2482}" dt="2021-01-11T09:00:31.104" v="15040" actId="20577"/>
        <pc:sldMkLst>
          <pc:docMk/>
          <pc:sldMk cId="389539459" sldId="1486"/>
        </pc:sldMkLst>
        <pc:spChg chg="mod">
          <ac:chgData name="shin.manakei@gmail.com" userId="e8266049979b90d8" providerId="LiveId" clId="{C5EEF6E3-8472-4BC0-984F-8AB177CD2482}" dt="2021-01-10T15:38:15.043" v="10030"/>
          <ac:spMkLst>
            <pc:docMk/>
            <pc:sldMk cId="389539459" sldId="1486"/>
            <ac:spMk id="3" creationId="{7C2C4CE4-03CE-EB4B-B1BA-ADFA5A536917}"/>
          </ac:spMkLst>
        </pc:spChg>
        <pc:spChg chg="add del mod">
          <ac:chgData name="shin.manakei@gmail.com" userId="e8266049979b90d8" providerId="LiveId" clId="{C5EEF6E3-8472-4BC0-984F-8AB177CD2482}" dt="2021-01-11T02:36:27.276" v="10968" actId="478"/>
          <ac:spMkLst>
            <pc:docMk/>
            <pc:sldMk cId="389539459" sldId="1486"/>
            <ac:spMk id="8" creationId="{49B9A5E0-332A-432C-96CF-7FF5C5DDCE63}"/>
          </ac:spMkLst>
        </pc:spChg>
        <pc:spChg chg="del mod">
          <ac:chgData name="shin.manakei@gmail.com" userId="e8266049979b90d8" providerId="LiveId" clId="{C5EEF6E3-8472-4BC0-984F-8AB177CD2482}" dt="2021-01-11T02:04:01.341" v="10637" actId="478"/>
          <ac:spMkLst>
            <pc:docMk/>
            <pc:sldMk cId="389539459" sldId="1486"/>
            <ac:spMk id="9" creationId="{9000A1C6-BDFC-4E4F-BA79-0882518DD24C}"/>
          </ac:spMkLst>
        </pc:spChg>
        <pc:spChg chg="del mod">
          <ac:chgData name="shin.manakei@gmail.com" userId="e8266049979b90d8" providerId="LiveId" clId="{C5EEF6E3-8472-4BC0-984F-8AB177CD2482}" dt="2021-01-11T02:04:01.341" v="10637" actId="478"/>
          <ac:spMkLst>
            <pc:docMk/>
            <pc:sldMk cId="389539459" sldId="1486"/>
            <ac:spMk id="10" creationId="{EDA81834-0A4C-B546-BF5B-5718EFEE4DD7}"/>
          </ac:spMkLst>
        </pc:spChg>
        <pc:spChg chg="add del mod">
          <ac:chgData name="shin.manakei@gmail.com" userId="e8266049979b90d8" providerId="LiveId" clId="{C5EEF6E3-8472-4BC0-984F-8AB177CD2482}" dt="2021-01-11T02:04:01.341" v="10637" actId="478"/>
          <ac:spMkLst>
            <pc:docMk/>
            <pc:sldMk cId="389539459" sldId="1486"/>
            <ac:spMk id="12" creationId="{A8FBCC97-115B-4C4C-9633-D6CDCA7A41AC}"/>
          </ac:spMkLst>
        </pc:spChg>
        <pc:spChg chg="del mod">
          <ac:chgData name="shin.manakei@gmail.com" userId="e8266049979b90d8" providerId="LiveId" clId="{C5EEF6E3-8472-4BC0-984F-8AB177CD2482}" dt="2021-01-11T02:56:05.392" v="11406" actId="478"/>
          <ac:spMkLst>
            <pc:docMk/>
            <pc:sldMk cId="389539459" sldId="1486"/>
            <ac:spMk id="17" creationId="{64145923-109C-4BF4-A27E-C8318674BCF8}"/>
          </ac:spMkLst>
        </pc:spChg>
        <pc:spChg chg="del mod">
          <ac:chgData name="shin.manakei@gmail.com" userId="e8266049979b90d8" providerId="LiveId" clId="{C5EEF6E3-8472-4BC0-984F-8AB177CD2482}" dt="2021-01-11T02:42:31.337" v="10993" actId="478"/>
          <ac:spMkLst>
            <pc:docMk/>
            <pc:sldMk cId="389539459" sldId="1486"/>
            <ac:spMk id="18" creationId="{7BEF9D5F-295E-44DF-86ED-38E13EB7A634}"/>
          </ac:spMkLst>
        </pc:spChg>
        <pc:spChg chg="del mod">
          <ac:chgData name="shin.manakei@gmail.com" userId="e8266049979b90d8" providerId="LiveId" clId="{C5EEF6E3-8472-4BC0-984F-8AB177CD2482}" dt="2021-01-11T02:39:22.288" v="10970" actId="478"/>
          <ac:spMkLst>
            <pc:docMk/>
            <pc:sldMk cId="389539459" sldId="1486"/>
            <ac:spMk id="19" creationId="{C5FE6AED-7D83-4734-80CF-AF1EB9C27E10}"/>
          </ac:spMkLst>
        </pc:spChg>
        <pc:spChg chg="del mod">
          <ac:chgData name="shin.manakei@gmail.com" userId="e8266049979b90d8" providerId="LiveId" clId="{C5EEF6E3-8472-4BC0-984F-8AB177CD2482}" dt="2021-01-11T02:57:39.066" v="11433" actId="478"/>
          <ac:spMkLst>
            <pc:docMk/>
            <pc:sldMk cId="389539459" sldId="1486"/>
            <ac:spMk id="20" creationId="{6D4B74DD-A7B0-4BF4-8BD2-4BD63876F6E0}"/>
          </ac:spMkLst>
        </pc:spChg>
        <pc:spChg chg="del mod">
          <ac:chgData name="shin.manakei@gmail.com" userId="e8266049979b90d8" providerId="LiveId" clId="{C5EEF6E3-8472-4BC0-984F-8AB177CD2482}" dt="2021-01-11T02:47:44.089" v="11187" actId="478"/>
          <ac:spMkLst>
            <pc:docMk/>
            <pc:sldMk cId="389539459" sldId="1486"/>
            <ac:spMk id="21" creationId="{67406357-324D-4A16-A96F-D011D01CB016}"/>
          </ac:spMkLst>
        </pc:spChg>
        <pc:spChg chg="del mod">
          <ac:chgData name="shin.manakei@gmail.com" userId="e8266049979b90d8" providerId="LiveId" clId="{C5EEF6E3-8472-4BC0-984F-8AB177CD2482}" dt="2021-01-11T02:39:24.814" v="10971" actId="478"/>
          <ac:spMkLst>
            <pc:docMk/>
            <pc:sldMk cId="389539459" sldId="1486"/>
            <ac:spMk id="22" creationId="{64F78958-CD20-4826-AC28-3A219DA4A748}"/>
          </ac:spMkLst>
        </pc:spChg>
        <pc:spChg chg="del mod">
          <ac:chgData name="shin.manakei@gmail.com" userId="e8266049979b90d8" providerId="LiveId" clId="{C5EEF6E3-8472-4BC0-984F-8AB177CD2482}" dt="2021-01-11T02:58:49.190" v="11451" actId="478"/>
          <ac:spMkLst>
            <pc:docMk/>
            <pc:sldMk cId="389539459" sldId="1486"/>
            <ac:spMk id="23" creationId="{1179516F-92CD-4A9E-9A8D-3A04483C7810}"/>
          </ac:spMkLst>
        </pc:spChg>
        <pc:spChg chg="del mod">
          <ac:chgData name="shin.manakei@gmail.com" userId="e8266049979b90d8" providerId="LiveId" clId="{C5EEF6E3-8472-4BC0-984F-8AB177CD2482}" dt="2021-01-11T02:48:54.324" v="11216" actId="478"/>
          <ac:spMkLst>
            <pc:docMk/>
            <pc:sldMk cId="389539459" sldId="1486"/>
            <ac:spMk id="24" creationId="{61D788DE-52E8-4C42-AB1F-7273BC6FD63D}"/>
          </ac:spMkLst>
        </pc:spChg>
        <pc:spChg chg="del mod">
          <ac:chgData name="shin.manakei@gmail.com" userId="e8266049979b90d8" providerId="LiveId" clId="{C5EEF6E3-8472-4BC0-984F-8AB177CD2482}" dt="2021-01-11T02:39:26.789" v="10972" actId="478"/>
          <ac:spMkLst>
            <pc:docMk/>
            <pc:sldMk cId="389539459" sldId="1486"/>
            <ac:spMk id="26" creationId="{8DF038E7-587D-43A3-BCB2-A69F8D07E4A8}"/>
          </ac:spMkLst>
        </pc:spChg>
        <pc:spChg chg="del mod">
          <ac:chgData name="shin.manakei@gmail.com" userId="e8266049979b90d8" providerId="LiveId" clId="{C5EEF6E3-8472-4BC0-984F-8AB177CD2482}" dt="2021-01-11T03:03:32.347" v="11574" actId="478"/>
          <ac:spMkLst>
            <pc:docMk/>
            <pc:sldMk cId="389539459" sldId="1486"/>
            <ac:spMk id="27" creationId="{7A82B287-BAB3-41F5-B543-82257722D7BA}"/>
          </ac:spMkLst>
        </pc:spChg>
        <pc:spChg chg="del mod">
          <ac:chgData name="shin.manakei@gmail.com" userId="e8266049979b90d8" providerId="LiveId" clId="{C5EEF6E3-8472-4BC0-984F-8AB177CD2482}" dt="2021-01-11T02:49:05.884" v="11242" actId="478"/>
          <ac:spMkLst>
            <pc:docMk/>
            <pc:sldMk cId="389539459" sldId="1486"/>
            <ac:spMk id="28" creationId="{AD383EC6-F97F-4A76-AF4B-1E46D783F82E}"/>
          </ac:spMkLst>
        </pc:spChg>
        <pc:spChg chg="del mod">
          <ac:chgData name="shin.manakei@gmail.com" userId="e8266049979b90d8" providerId="LiveId" clId="{C5EEF6E3-8472-4BC0-984F-8AB177CD2482}" dt="2021-01-11T02:39:29.113" v="10973" actId="478"/>
          <ac:spMkLst>
            <pc:docMk/>
            <pc:sldMk cId="389539459" sldId="1486"/>
            <ac:spMk id="29" creationId="{03A5D57B-483B-449F-BB95-2DD494A8D482}"/>
          </ac:spMkLst>
        </pc:spChg>
        <pc:spChg chg="del mod">
          <ac:chgData name="shin.manakei@gmail.com" userId="e8266049979b90d8" providerId="LiveId" clId="{C5EEF6E3-8472-4BC0-984F-8AB177CD2482}" dt="2021-01-11T03:04:02.617" v="11592" actId="478"/>
          <ac:spMkLst>
            <pc:docMk/>
            <pc:sldMk cId="389539459" sldId="1486"/>
            <ac:spMk id="30" creationId="{BF2ED490-A090-4A22-9861-D349DAF1E227}"/>
          </ac:spMkLst>
        </pc:spChg>
        <pc:spChg chg="del mod">
          <ac:chgData name="shin.manakei@gmail.com" userId="e8266049979b90d8" providerId="LiveId" clId="{C5EEF6E3-8472-4BC0-984F-8AB177CD2482}" dt="2021-01-11T02:49:29.051" v="11267" actId="478"/>
          <ac:spMkLst>
            <pc:docMk/>
            <pc:sldMk cId="389539459" sldId="1486"/>
            <ac:spMk id="31" creationId="{B1A2F2E1-98AF-4990-9FB1-BEE75BFB5289}"/>
          </ac:spMkLst>
        </pc:spChg>
        <pc:spChg chg="del mod">
          <ac:chgData name="shin.manakei@gmail.com" userId="e8266049979b90d8" providerId="LiveId" clId="{C5EEF6E3-8472-4BC0-984F-8AB177CD2482}" dt="2021-01-11T02:39:35.414" v="10976" actId="478"/>
          <ac:spMkLst>
            <pc:docMk/>
            <pc:sldMk cId="389539459" sldId="1486"/>
            <ac:spMk id="32" creationId="{43CDA367-E06B-4076-ADA9-D84CA20712AC}"/>
          </ac:spMkLst>
        </pc:spChg>
        <pc:spChg chg="del mod topLvl">
          <ac:chgData name="shin.manakei@gmail.com" userId="e8266049979b90d8" providerId="LiveId" clId="{C5EEF6E3-8472-4BC0-984F-8AB177CD2482}" dt="2021-01-11T03:04:27.449" v="11617" actId="478"/>
          <ac:spMkLst>
            <pc:docMk/>
            <pc:sldMk cId="389539459" sldId="1486"/>
            <ac:spMk id="33" creationId="{EF1CEAB2-A5E0-4EC5-8AAE-615ECCCB2CDC}"/>
          </ac:spMkLst>
        </pc:spChg>
        <pc:spChg chg="del mod">
          <ac:chgData name="shin.manakei@gmail.com" userId="e8266049979b90d8" providerId="LiveId" clId="{C5EEF6E3-8472-4BC0-984F-8AB177CD2482}" dt="2021-01-11T02:49:41.996" v="11287" actId="478"/>
          <ac:spMkLst>
            <pc:docMk/>
            <pc:sldMk cId="389539459" sldId="1486"/>
            <ac:spMk id="34" creationId="{9CB3AA35-0275-4AFC-8F00-A50BB6429053}"/>
          </ac:spMkLst>
        </pc:spChg>
        <pc:spChg chg="del mod">
          <ac:chgData name="shin.manakei@gmail.com" userId="e8266049979b90d8" providerId="LiveId" clId="{C5EEF6E3-8472-4BC0-984F-8AB177CD2482}" dt="2021-01-11T02:39:33.488" v="10975" actId="478"/>
          <ac:spMkLst>
            <pc:docMk/>
            <pc:sldMk cId="389539459" sldId="1486"/>
            <ac:spMk id="35" creationId="{C00DB891-14A6-4D29-A9AA-B3B828D9ED15}"/>
          </ac:spMkLst>
        </pc:spChg>
        <pc:spChg chg="del mod topLvl">
          <ac:chgData name="shin.manakei@gmail.com" userId="e8266049979b90d8" providerId="LiveId" clId="{C5EEF6E3-8472-4BC0-984F-8AB177CD2482}" dt="2021-01-11T03:04:45.266" v="11638" actId="478"/>
          <ac:spMkLst>
            <pc:docMk/>
            <pc:sldMk cId="389539459" sldId="1486"/>
            <ac:spMk id="36" creationId="{81D8F422-6EA4-4F2A-9137-F259CB1FC089}"/>
          </ac:spMkLst>
        </pc:spChg>
        <pc:spChg chg="del mod">
          <ac:chgData name="shin.manakei@gmail.com" userId="e8266049979b90d8" providerId="LiveId" clId="{C5EEF6E3-8472-4BC0-984F-8AB177CD2482}" dt="2021-01-11T02:49:53.857" v="11312" actId="478"/>
          <ac:spMkLst>
            <pc:docMk/>
            <pc:sldMk cId="389539459" sldId="1486"/>
            <ac:spMk id="37" creationId="{1F515B11-CAFE-4566-8554-1B4F3C7777DD}"/>
          </ac:spMkLst>
        </pc:spChg>
        <pc:spChg chg="del mod">
          <ac:chgData name="shin.manakei@gmail.com" userId="e8266049979b90d8" providerId="LiveId" clId="{C5EEF6E3-8472-4BC0-984F-8AB177CD2482}" dt="2021-01-11T02:39:31.236" v="10974" actId="478"/>
          <ac:spMkLst>
            <pc:docMk/>
            <pc:sldMk cId="389539459" sldId="1486"/>
            <ac:spMk id="38" creationId="{B0B79C52-3848-4DD2-9467-D2CFB104923C}"/>
          </ac:spMkLst>
        </pc:spChg>
        <pc:spChg chg="add mod ord">
          <ac:chgData name="shin.manakei@gmail.com" userId="e8266049979b90d8" providerId="LiveId" clId="{C5EEF6E3-8472-4BC0-984F-8AB177CD2482}" dt="2021-01-11T03:02:16.584" v="11498" actId="164"/>
          <ac:spMkLst>
            <pc:docMk/>
            <pc:sldMk cId="389539459" sldId="1486"/>
            <ac:spMk id="39" creationId="{02C1485E-D972-4FFF-AB2B-E161C1D5D392}"/>
          </ac:spMkLst>
        </pc:spChg>
        <pc:spChg chg="add mod ord">
          <ac:chgData name="shin.manakei@gmail.com" userId="e8266049979b90d8" providerId="LiveId" clId="{C5EEF6E3-8472-4BC0-984F-8AB177CD2482}" dt="2021-01-11T03:02:20.938" v="11499" actId="164"/>
          <ac:spMkLst>
            <pc:docMk/>
            <pc:sldMk cId="389539459" sldId="1486"/>
            <ac:spMk id="40" creationId="{4BA87E84-C92B-4EE2-B235-E156566F9D3E}"/>
          </ac:spMkLst>
        </pc:spChg>
        <pc:spChg chg="add mod ord">
          <ac:chgData name="shin.manakei@gmail.com" userId="e8266049979b90d8" providerId="LiveId" clId="{C5EEF6E3-8472-4BC0-984F-8AB177CD2482}" dt="2021-01-11T03:02:25.689" v="11500" actId="164"/>
          <ac:spMkLst>
            <pc:docMk/>
            <pc:sldMk cId="389539459" sldId="1486"/>
            <ac:spMk id="41" creationId="{1386D2BE-32DB-4C5C-8A95-9B147DF7285B}"/>
          </ac:spMkLst>
        </pc:spChg>
        <pc:spChg chg="add mod ord">
          <ac:chgData name="shin.manakei@gmail.com" userId="e8266049979b90d8" providerId="LiveId" clId="{C5EEF6E3-8472-4BC0-984F-8AB177CD2482}" dt="2021-01-11T03:03:36.656" v="11577" actId="1038"/>
          <ac:spMkLst>
            <pc:docMk/>
            <pc:sldMk cId="389539459" sldId="1486"/>
            <ac:spMk id="42" creationId="{8AC92683-0685-44CA-BB54-942AADBF9096}"/>
          </ac:spMkLst>
        </pc:spChg>
        <pc:spChg chg="add mod ord">
          <ac:chgData name="shin.manakei@gmail.com" userId="e8266049979b90d8" providerId="LiveId" clId="{C5EEF6E3-8472-4BC0-984F-8AB177CD2482}" dt="2021-01-11T03:05:09.658" v="11645" actId="164"/>
          <ac:spMkLst>
            <pc:docMk/>
            <pc:sldMk cId="389539459" sldId="1486"/>
            <ac:spMk id="43" creationId="{FCA99E8F-71CB-4D61-9004-0D4B5DE90C0C}"/>
          </ac:spMkLst>
        </pc:spChg>
        <pc:spChg chg="add mod ord">
          <ac:chgData name="shin.manakei@gmail.com" userId="e8266049979b90d8" providerId="LiveId" clId="{C5EEF6E3-8472-4BC0-984F-8AB177CD2482}" dt="2021-01-11T03:05:05.646" v="11644" actId="164"/>
          <ac:spMkLst>
            <pc:docMk/>
            <pc:sldMk cId="389539459" sldId="1486"/>
            <ac:spMk id="44" creationId="{4CCAB1C5-27A0-47F0-8136-15A6E4EE13FA}"/>
          </ac:spMkLst>
        </pc:spChg>
        <pc:spChg chg="add mod ord">
          <ac:chgData name="shin.manakei@gmail.com" userId="e8266049979b90d8" providerId="LiveId" clId="{C5EEF6E3-8472-4BC0-984F-8AB177CD2482}" dt="2021-01-11T03:05:00.941" v="11643" actId="164"/>
          <ac:spMkLst>
            <pc:docMk/>
            <pc:sldMk cId="389539459" sldId="1486"/>
            <ac:spMk id="45" creationId="{D6B12F9F-39D1-4D2E-9717-4EFAD7D37563}"/>
          </ac:spMkLst>
        </pc:spChg>
        <pc:spChg chg="add mod">
          <ac:chgData name="shin.manakei@gmail.com" userId="e8266049979b90d8" providerId="LiveId" clId="{C5EEF6E3-8472-4BC0-984F-8AB177CD2482}" dt="2021-01-11T03:06:56.259" v="11729" actId="242"/>
          <ac:spMkLst>
            <pc:docMk/>
            <pc:sldMk cId="389539459" sldId="1486"/>
            <ac:spMk id="46" creationId="{20D1666B-8B13-4687-B45D-7277C193FC65}"/>
          </ac:spMkLst>
        </pc:spChg>
        <pc:spChg chg="add mod">
          <ac:chgData name="shin.manakei@gmail.com" userId="e8266049979b90d8" providerId="LiveId" clId="{C5EEF6E3-8472-4BC0-984F-8AB177CD2482}" dt="2021-01-11T03:02:20.938" v="11499" actId="164"/>
          <ac:spMkLst>
            <pc:docMk/>
            <pc:sldMk cId="389539459" sldId="1486"/>
            <ac:spMk id="47" creationId="{8AFBFA72-3652-4D41-B2F9-711C1A4EF441}"/>
          </ac:spMkLst>
        </pc:spChg>
        <pc:spChg chg="add del mod">
          <ac:chgData name="shin.manakei@gmail.com" userId="e8266049979b90d8" providerId="LiveId" clId="{C5EEF6E3-8472-4BC0-984F-8AB177CD2482}" dt="2021-01-11T03:01:57.668" v="11493" actId="478"/>
          <ac:spMkLst>
            <pc:docMk/>
            <pc:sldMk cId="389539459" sldId="1486"/>
            <ac:spMk id="48" creationId="{F2B090A9-9D7B-4A09-AF6A-810FAC90BD67}"/>
          </ac:spMkLst>
        </pc:spChg>
        <pc:spChg chg="add mod">
          <ac:chgData name="shin.manakei@gmail.com" userId="e8266049979b90d8" providerId="LiveId" clId="{C5EEF6E3-8472-4BC0-984F-8AB177CD2482}" dt="2021-01-11T03:02:25.689" v="11500" actId="164"/>
          <ac:spMkLst>
            <pc:docMk/>
            <pc:sldMk cId="389539459" sldId="1486"/>
            <ac:spMk id="49" creationId="{DB37DBF7-FE2D-476C-8F7B-164FE86B144D}"/>
          </ac:spMkLst>
        </pc:spChg>
        <pc:spChg chg="add mod">
          <ac:chgData name="shin.manakei@gmail.com" userId="e8266049979b90d8" providerId="LiveId" clId="{C5EEF6E3-8472-4BC0-984F-8AB177CD2482}" dt="2021-01-11T03:03:39.564" v="11580" actId="1038"/>
          <ac:spMkLst>
            <pc:docMk/>
            <pc:sldMk cId="389539459" sldId="1486"/>
            <ac:spMk id="53" creationId="{B7596A2A-8D1C-4686-95ED-64E63E10CB76}"/>
          </ac:spMkLst>
        </pc:spChg>
        <pc:spChg chg="add mod">
          <ac:chgData name="shin.manakei@gmail.com" userId="e8266049979b90d8" providerId="LiveId" clId="{C5EEF6E3-8472-4BC0-984F-8AB177CD2482}" dt="2021-01-11T03:05:00.941" v="11643" actId="164"/>
          <ac:spMkLst>
            <pc:docMk/>
            <pc:sldMk cId="389539459" sldId="1486"/>
            <ac:spMk id="54" creationId="{51BC5484-0EDA-44D1-BB7A-B3C3A15CFF10}"/>
          </ac:spMkLst>
        </pc:spChg>
        <pc:spChg chg="add mod">
          <ac:chgData name="shin.manakei@gmail.com" userId="e8266049979b90d8" providerId="LiveId" clId="{C5EEF6E3-8472-4BC0-984F-8AB177CD2482}" dt="2021-01-11T03:05:05.646" v="11644" actId="164"/>
          <ac:spMkLst>
            <pc:docMk/>
            <pc:sldMk cId="389539459" sldId="1486"/>
            <ac:spMk id="55" creationId="{DAACEFBE-E1E6-4C9F-9CC6-15F82C86D544}"/>
          </ac:spMkLst>
        </pc:spChg>
        <pc:spChg chg="add mod">
          <ac:chgData name="shin.manakei@gmail.com" userId="e8266049979b90d8" providerId="LiveId" clId="{C5EEF6E3-8472-4BC0-984F-8AB177CD2482}" dt="2021-01-11T03:05:09.658" v="11645" actId="164"/>
          <ac:spMkLst>
            <pc:docMk/>
            <pc:sldMk cId="389539459" sldId="1486"/>
            <ac:spMk id="56" creationId="{7327DD1D-B89A-4650-942D-8850BDCB4D41}"/>
          </ac:spMkLst>
        </pc:spChg>
        <pc:spChg chg="add mod">
          <ac:chgData name="shin.manakei@gmail.com" userId="e8266049979b90d8" providerId="LiveId" clId="{C5EEF6E3-8472-4BC0-984F-8AB177CD2482}" dt="2021-01-11T08:34:35.310" v="13467" actId="20577"/>
          <ac:spMkLst>
            <pc:docMk/>
            <pc:sldMk cId="389539459" sldId="1486"/>
            <ac:spMk id="61" creationId="{CECB3B6E-F262-474B-B4C3-A3862EE1EB5F}"/>
          </ac:spMkLst>
        </pc:spChg>
        <pc:spChg chg="add del mod">
          <ac:chgData name="shin.manakei@gmail.com" userId="e8266049979b90d8" providerId="LiveId" clId="{C5EEF6E3-8472-4BC0-984F-8AB177CD2482}" dt="2021-01-11T03:07:53.564" v="11741"/>
          <ac:spMkLst>
            <pc:docMk/>
            <pc:sldMk cId="389539459" sldId="1486"/>
            <ac:spMk id="62" creationId="{3B9AD310-B137-4586-B926-95351FCCCC27}"/>
          </ac:spMkLst>
        </pc:spChg>
        <pc:spChg chg="add mod">
          <ac:chgData name="shin.manakei@gmail.com" userId="e8266049979b90d8" providerId="LiveId" clId="{C5EEF6E3-8472-4BC0-984F-8AB177CD2482}" dt="2021-01-11T08:36:12.857" v="13521" actId="20577"/>
          <ac:spMkLst>
            <pc:docMk/>
            <pc:sldMk cId="389539459" sldId="1486"/>
            <ac:spMk id="63" creationId="{331E92AC-E01E-4C97-A3B9-9799E883ED71}"/>
          </ac:spMkLst>
        </pc:spChg>
        <pc:spChg chg="add mod">
          <ac:chgData name="shin.manakei@gmail.com" userId="e8266049979b90d8" providerId="LiveId" clId="{C5EEF6E3-8472-4BC0-984F-8AB177CD2482}" dt="2021-01-11T08:32:19.260" v="13312" actId="20577"/>
          <ac:spMkLst>
            <pc:docMk/>
            <pc:sldMk cId="389539459" sldId="1486"/>
            <ac:spMk id="64" creationId="{5D888F79-F5AA-4953-A8EE-1639F1A03C0D}"/>
          </ac:spMkLst>
        </pc:spChg>
        <pc:spChg chg="add mod">
          <ac:chgData name="shin.manakei@gmail.com" userId="e8266049979b90d8" providerId="LiveId" clId="{C5EEF6E3-8472-4BC0-984F-8AB177CD2482}" dt="2021-01-11T08:42:08.443" v="13703" actId="20577"/>
          <ac:spMkLst>
            <pc:docMk/>
            <pc:sldMk cId="389539459" sldId="1486"/>
            <ac:spMk id="65" creationId="{526BA189-269B-49C2-90CF-5B1B1E83D379}"/>
          </ac:spMkLst>
        </pc:spChg>
        <pc:spChg chg="add mod">
          <ac:chgData name="shin.manakei@gmail.com" userId="e8266049979b90d8" providerId="LiveId" clId="{C5EEF6E3-8472-4BC0-984F-8AB177CD2482}" dt="2021-01-11T08:38:15.954" v="13649" actId="20577"/>
          <ac:spMkLst>
            <pc:docMk/>
            <pc:sldMk cId="389539459" sldId="1486"/>
            <ac:spMk id="66" creationId="{14FA866F-6AE3-4C9B-ABD7-440D0BF4FC6E}"/>
          </ac:spMkLst>
        </pc:spChg>
        <pc:spChg chg="add mod">
          <ac:chgData name="shin.manakei@gmail.com" userId="e8266049979b90d8" providerId="LiveId" clId="{C5EEF6E3-8472-4BC0-984F-8AB177CD2482}" dt="2021-01-11T08:31:20.198" v="13215" actId="20577"/>
          <ac:spMkLst>
            <pc:docMk/>
            <pc:sldMk cId="389539459" sldId="1486"/>
            <ac:spMk id="67" creationId="{6E608974-3E9C-49B6-8B4A-DBA09D4BB50F}"/>
          </ac:spMkLst>
        </pc:spChg>
        <pc:spChg chg="add mod">
          <ac:chgData name="shin.manakei@gmail.com" userId="e8266049979b90d8" providerId="LiveId" clId="{C5EEF6E3-8472-4BC0-984F-8AB177CD2482}" dt="2021-01-11T08:33:09.163" v="13372" actId="6549"/>
          <ac:spMkLst>
            <pc:docMk/>
            <pc:sldMk cId="389539459" sldId="1486"/>
            <ac:spMk id="68" creationId="{3A3A0A64-6699-41FB-A0DB-87BB9A81E443}"/>
          </ac:spMkLst>
        </pc:spChg>
        <pc:grpChg chg="add del mod">
          <ac:chgData name="shin.manakei@gmail.com" userId="e8266049979b90d8" providerId="LiveId" clId="{C5EEF6E3-8472-4BC0-984F-8AB177CD2482}" dt="2021-01-11T03:04:27.449" v="11617" actId="478"/>
          <ac:grpSpMkLst>
            <pc:docMk/>
            <pc:sldMk cId="389539459" sldId="1486"/>
            <ac:grpSpMk id="16" creationId="{D78F56CE-B7BC-4514-B038-3A96F032AC2A}"/>
          </ac:grpSpMkLst>
        </pc:grpChg>
        <pc:grpChg chg="add mod">
          <ac:chgData name="shin.manakei@gmail.com" userId="e8266049979b90d8" providerId="LiveId" clId="{C5EEF6E3-8472-4BC0-984F-8AB177CD2482}" dt="2021-01-11T03:05:53.610" v="11725" actId="1076"/>
          <ac:grpSpMkLst>
            <pc:docMk/>
            <pc:sldMk cId="389539459" sldId="1486"/>
            <ac:grpSpMk id="50" creationId="{697BE702-6FA4-475A-8766-C4F205CAC19A}"/>
          </ac:grpSpMkLst>
        </pc:grpChg>
        <pc:grpChg chg="add mod">
          <ac:chgData name="shin.manakei@gmail.com" userId="e8266049979b90d8" providerId="LiveId" clId="{C5EEF6E3-8472-4BC0-984F-8AB177CD2482}" dt="2021-01-11T03:05:16.307" v="11658" actId="1038"/>
          <ac:grpSpMkLst>
            <pc:docMk/>
            <pc:sldMk cId="389539459" sldId="1486"/>
            <ac:grpSpMk id="51" creationId="{51224088-012C-4D73-8C75-8F7BEFA8BA5E}"/>
          </ac:grpSpMkLst>
        </pc:grpChg>
        <pc:grpChg chg="add mod">
          <ac:chgData name="shin.manakei@gmail.com" userId="e8266049979b90d8" providerId="LiveId" clId="{C5EEF6E3-8472-4BC0-984F-8AB177CD2482}" dt="2021-01-11T03:05:22.512" v="11673" actId="1038"/>
          <ac:grpSpMkLst>
            <pc:docMk/>
            <pc:sldMk cId="389539459" sldId="1486"/>
            <ac:grpSpMk id="52" creationId="{E352789A-15E3-4FF7-A5CB-DB453704CC9A}"/>
          </ac:grpSpMkLst>
        </pc:grpChg>
        <pc:grpChg chg="add mod">
          <ac:chgData name="shin.manakei@gmail.com" userId="e8266049979b90d8" providerId="LiveId" clId="{C5EEF6E3-8472-4BC0-984F-8AB177CD2482}" dt="2021-01-11T03:05:27.062" v="11689" actId="1038"/>
          <ac:grpSpMkLst>
            <pc:docMk/>
            <pc:sldMk cId="389539459" sldId="1486"/>
            <ac:grpSpMk id="57" creationId="{1138C4DB-4F01-497F-8E02-BA8F66E1AA57}"/>
          </ac:grpSpMkLst>
        </pc:grpChg>
        <pc:grpChg chg="add mod">
          <ac:chgData name="shin.manakei@gmail.com" userId="e8266049979b90d8" providerId="LiveId" clId="{C5EEF6E3-8472-4BC0-984F-8AB177CD2482}" dt="2021-01-11T03:05:42.304" v="11723" actId="1038"/>
          <ac:grpSpMkLst>
            <pc:docMk/>
            <pc:sldMk cId="389539459" sldId="1486"/>
            <ac:grpSpMk id="58" creationId="{3941BA85-1156-4516-8202-4C9743D2EB1D}"/>
          </ac:grpSpMkLst>
        </pc:grpChg>
        <pc:grpChg chg="add mod">
          <ac:chgData name="shin.manakei@gmail.com" userId="e8266049979b90d8" providerId="LiveId" clId="{C5EEF6E3-8472-4BC0-984F-8AB177CD2482}" dt="2021-01-11T03:05:36.946" v="11707" actId="1038"/>
          <ac:grpSpMkLst>
            <pc:docMk/>
            <pc:sldMk cId="389539459" sldId="1486"/>
            <ac:grpSpMk id="59" creationId="{9DA81C7A-3CFF-411C-96C5-7CC1386A1733}"/>
          </ac:grpSpMkLst>
        </pc:grpChg>
        <pc:grpChg chg="add mod">
          <ac:chgData name="shin.manakei@gmail.com" userId="e8266049979b90d8" providerId="LiveId" clId="{C5EEF6E3-8472-4BC0-984F-8AB177CD2482}" dt="2021-01-11T03:05:32.733" v="11693" actId="1038"/>
          <ac:grpSpMkLst>
            <pc:docMk/>
            <pc:sldMk cId="389539459" sldId="1486"/>
            <ac:grpSpMk id="60" creationId="{3FA031BC-E582-46BF-BCDA-C8C85AF497EA}"/>
          </ac:grpSpMkLst>
        </pc:grpChg>
        <pc:graphicFrameChg chg="add del mod">
          <ac:chgData name="shin.manakei@gmail.com" userId="e8266049979b90d8" providerId="LiveId" clId="{C5EEF6E3-8472-4BC0-984F-8AB177CD2482}" dt="2021-01-11T02:21:36.137" v="10641" actId="3680"/>
          <ac:graphicFrameMkLst>
            <pc:docMk/>
            <pc:sldMk cId="389539459" sldId="1486"/>
            <ac:graphicFrameMk id="2" creationId="{6E936456-001F-4635-BF02-1E5971A31F84}"/>
          </ac:graphicFrameMkLst>
        </pc:graphicFrameChg>
        <pc:graphicFrameChg chg="add del mod modGraphic">
          <ac:chgData name="shin.manakei@gmail.com" userId="e8266049979b90d8" providerId="LiveId" clId="{C5EEF6E3-8472-4BC0-984F-8AB177CD2482}" dt="2021-01-11T02:39:18.971" v="10969" actId="18245"/>
          <ac:graphicFrameMkLst>
            <pc:docMk/>
            <pc:sldMk cId="389539459" sldId="1486"/>
            <ac:graphicFrameMk id="4" creationId="{638AFB8B-FD2E-49A1-AAB6-2A7B38B9CE59}"/>
          </ac:graphicFrameMkLst>
        </pc:graphicFrameChg>
        <pc:graphicFrameChg chg="add del modGraphic">
          <ac:chgData name="shin.manakei@gmail.com" userId="e8266049979b90d8" providerId="LiveId" clId="{C5EEF6E3-8472-4BC0-984F-8AB177CD2482}" dt="2021-01-11T02:27:35.178" v="10830" actId="1032"/>
          <ac:graphicFrameMkLst>
            <pc:docMk/>
            <pc:sldMk cId="389539459" sldId="1486"/>
            <ac:graphicFrameMk id="5" creationId="{A117A182-2104-4365-AC72-4BF15349047B}"/>
          </ac:graphicFrameMkLst>
        </pc:graphicFrameChg>
        <pc:graphicFrameChg chg="add del modGraphic">
          <ac:chgData name="shin.manakei@gmail.com" userId="e8266049979b90d8" providerId="LiveId" clId="{C5EEF6E3-8472-4BC0-984F-8AB177CD2482}" dt="2021-01-11T02:27:57.766" v="10832" actId="1032"/>
          <ac:graphicFrameMkLst>
            <pc:docMk/>
            <pc:sldMk cId="389539459" sldId="1486"/>
            <ac:graphicFrameMk id="6" creationId="{3B65D3A3-9E8D-474A-B7B7-61B2FD2A341F}"/>
          </ac:graphicFrameMkLst>
        </pc:graphicFrameChg>
        <pc:graphicFrameChg chg="add del mod modGraphic">
          <ac:chgData name="shin.manakei@gmail.com" userId="e8266049979b90d8" providerId="LiveId" clId="{C5EEF6E3-8472-4BC0-984F-8AB177CD2482}" dt="2021-01-11T02:30:07.778" v="10875" actId="478"/>
          <ac:graphicFrameMkLst>
            <pc:docMk/>
            <pc:sldMk cId="389539459" sldId="1486"/>
            <ac:graphicFrameMk id="7" creationId="{5E75934F-C43A-4DF5-BAF4-2E892F45F880}"/>
          </ac:graphicFrameMkLst>
        </pc:graphicFrameChg>
        <pc:graphicFrameChg chg="mod modGraphic">
          <ac:chgData name="shin.manakei@gmail.com" userId="e8266049979b90d8" providerId="LiveId" clId="{C5EEF6E3-8472-4BC0-984F-8AB177CD2482}" dt="2021-01-11T09:00:31.104" v="15040" actId="20577"/>
          <ac:graphicFrameMkLst>
            <pc:docMk/>
            <pc:sldMk cId="389539459" sldId="1486"/>
            <ac:graphicFrameMk id="11" creationId="{B5B2ADD9-A5AC-4C79-BE23-DC39437880C9}"/>
          </ac:graphicFrameMkLst>
        </pc:graphicFrameChg>
        <pc:picChg chg="del mod">
          <ac:chgData name="shin.manakei@gmail.com" userId="e8266049979b90d8" providerId="LiveId" clId="{C5EEF6E3-8472-4BC0-984F-8AB177CD2482}" dt="2021-01-11T02:04:01.341" v="10637" actId="478"/>
          <ac:picMkLst>
            <pc:docMk/>
            <pc:sldMk cId="389539459" sldId="1486"/>
            <ac:picMk id="13" creationId="{00000000-0000-0000-0000-000000000000}"/>
          </ac:picMkLst>
        </pc:picChg>
        <pc:picChg chg="del mod">
          <ac:chgData name="shin.manakei@gmail.com" userId="e8266049979b90d8" providerId="LiveId" clId="{C5EEF6E3-8472-4BC0-984F-8AB177CD2482}" dt="2021-01-11T02:04:01.341" v="10637" actId="478"/>
          <ac:picMkLst>
            <pc:docMk/>
            <pc:sldMk cId="389539459" sldId="1486"/>
            <ac:picMk id="14" creationId="{00000000-0000-0000-0000-000000000000}"/>
          </ac:picMkLst>
        </pc:picChg>
        <pc:picChg chg="add del mod">
          <ac:chgData name="shin.manakei@gmail.com" userId="e8266049979b90d8" providerId="LiveId" clId="{C5EEF6E3-8472-4BC0-984F-8AB177CD2482}" dt="2021-01-11T02:04:01.341" v="10637" actId="478"/>
          <ac:picMkLst>
            <pc:docMk/>
            <pc:sldMk cId="389539459" sldId="1486"/>
            <ac:picMk id="15" creationId="{AD630070-3D92-41AD-9DEB-5EF334BEBE06}"/>
          </ac:picMkLst>
        </pc:picChg>
      </pc:sldChg>
    </pc:docChg>
  </pc:docChgLst>
  <pc:docChgLst>
    <pc:chgData name="shin.manakei@gmail.com" userId="e8266049979b90d8" providerId="LiveId" clId="{BCC36D06-6688-45DC-95E3-C3039EAEF36F}"/>
    <pc:docChg chg="undo custSel addSld delSld modSld sldOrd">
      <pc:chgData name="shin.manakei@gmail.com" userId="e8266049979b90d8" providerId="LiveId" clId="{BCC36D06-6688-45DC-95E3-C3039EAEF36F}" dt="2021-03-21T14:12:47.758" v="2212" actId="2696"/>
      <pc:docMkLst>
        <pc:docMk/>
      </pc:docMkLst>
      <pc:sldChg chg="del">
        <pc:chgData name="shin.manakei@gmail.com" userId="e8266049979b90d8" providerId="LiveId" clId="{BCC36D06-6688-45DC-95E3-C3039EAEF36F}" dt="2021-03-21T14:12:47.758" v="2212" actId="2696"/>
        <pc:sldMkLst>
          <pc:docMk/>
          <pc:sldMk cId="1507821873" sldId="654"/>
        </pc:sldMkLst>
      </pc:sldChg>
      <pc:sldChg chg="delSp modSp mod">
        <pc:chgData name="shin.manakei@gmail.com" userId="e8266049979b90d8" providerId="LiveId" clId="{BCC36D06-6688-45DC-95E3-C3039EAEF36F}" dt="2021-03-21T12:50:23.870" v="146" actId="20577"/>
        <pc:sldMkLst>
          <pc:docMk/>
          <pc:sldMk cId="1695120076" sldId="670"/>
        </pc:sldMkLst>
        <pc:spChg chg="del">
          <ac:chgData name="shin.manakei@gmail.com" userId="e8266049979b90d8" providerId="LiveId" clId="{BCC36D06-6688-45DC-95E3-C3039EAEF36F}" dt="2021-03-21T12:49:43.295" v="132" actId="478"/>
          <ac:spMkLst>
            <pc:docMk/>
            <pc:sldMk cId="1695120076" sldId="670"/>
            <ac:spMk id="50" creationId="{A6E47CA2-D7F9-0547-8B2B-4FA5D3A9E8D9}"/>
          </ac:spMkLst>
        </pc:spChg>
        <pc:spChg chg="mod">
          <ac:chgData name="shin.manakei@gmail.com" userId="e8266049979b90d8" providerId="LiveId" clId="{BCC36D06-6688-45DC-95E3-C3039EAEF36F}" dt="2021-03-21T12:50:23.870" v="146" actId="20577"/>
          <ac:spMkLst>
            <pc:docMk/>
            <pc:sldMk cId="1695120076" sldId="670"/>
            <ac:spMk id="52" creationId="{81019F8D-0C7E-5E41-AEB7-95811C489336}"/>
          </ac:spMkLst>
        </pc:spChg>
        <pc:spChg chg="mod">
          <ac:chgData name="shin.manakei@gmail.com" userId="e8266049979b90d8" providerId="LiveId" clId="{BCC36D06-6688-45DC-95E3-C3039EAEF36F}" dt="2021-03-21T12:49:11.550" v="75" actId="20577"/>
          <ac:spMkLst>
            <pc:docMk/>
            <pc:sldMk cId="1695120076" sldId="670"/>
            <ac:spMk id="53" creationId="{7DA476F9-18F2-3241-BC96-A9C61CF1F1D2}"/>
          </ac:spMkLst>
        </pc:spChg>
      </pc:sldChg>
      <pc:sldChg chg="del">
        <pc:chgData name="shin.manakei@gmail.com" userId="e8266049979b90d8" providerId="LiveId" clId="{BCC36D06-6688-45DC-95E3-C3039EAEF36F}" dt="2021-03-21T14:12:47.758" v="2212" actId="2696"/>
        <pc:sldMkLst>
          <pc:docMk/>
          <pc:sldMk cId="2201182318" sldId="1450"/>
        </pc:sldMkLst>
      </pc:sldChg>
      <pc:sldChg chg="del">
        <pc:chgData name="shin.manakei@gmail.com" userId="e8266049979b90d8" providerId="LiveId" clId="{BCC36D06-6688-45DC-95E3-C3039EAEF36F}" dt="2021-03-21T14:12:47.758" v="2212" actId="2696"/>
        <pc:sldMkLst>
          <pc:docMk/>
          <pc:sldMk cId="1146970811" sldId="1458"/>
        </pc:sldMkLst>
      </pc:sldChg>
      <pc:sldChg chg="del">
        <pc:chgData name="shin.manakei@gmail.com" userId="e8266049979b90d8" providerId="LiveId" clId="{BCC36D06-6688-45DC-95E3-C3039EAEF36F}" dt="2021-03-21T14:12:47.758" v="2212" actId="2696"/>
        <pc:sldMkLst>
          <pc:docMk/>
          <pc:sldMk cId="3634170446" sldId="1459"/>
        </pc:sldMkLst>
      </pc:sldChg>
      <pc:sldChg chg="del">
        <pc:chgData name="shin.manakei@gmail.com" userId="e8266049979b90d8" providerId="LiveId" clId="{BCC36D06-6688-45DC-95E3-C3039EAEF36F}" dt="2021-03-21T14:12:47.758" v="2212" actId="2696"/>
        <pc:sldMkLst>
          <pc:docMk/>
          <pc:sldMk cId="54425872" sldId="1474"/>
        </pc:sldMkLst>
      </pc:sldChg>
      <pc:sldChg chg="del">
        <pc:chgData name="shin.manakei@gmail.com" userId="e8266049979b90d8" providerId="LiveId" clId="{BCC36D06-6688-45DC-95E3-C3039EAEF36F}" dt="2021-03-21T14:12:47.758" v="2212" actId="2696"/>
        <pc:sldMkLst>
          <pc:docMk/>
          <pc:sldMk cId="1670518062" sldId="1475"/>
        </pc:sldMkLst>
      </pc:sldChg>
      <pc:sldChg chg="del">
        <pc:chgData name="shin.manakei@gmail.com" userId="e8266049979b90d8" providerId="LiveId" clId="{BCC36D06-6688-45DC-95E3-C3039EAEF36F}" dt="2021-03-21T14:12:47.758" v="2212" actId="2696"/>
        <pc:sldMkLst>
          <pc:docMk/>
          <pc:sldMk cId="1072301310" sldId="1478"/>
        </pc:sldMkLst>
      </pc:sldChg>
      <pc:sldChg chg="addSp delSp modSp mod ord">
        <pc:chgData name="shin.manakei@gmail.com" userId="e8266049979b90d8" providerId="LiveId" clId="{BCC36D06-6688-45DC-95E3-C3039EAEF36F}" dt="2021-03-21T13:45:44.482" v="1285" actId="14100"/>
        <pc:sldMkLst>
          <pc:docMk/>
          <pc:sldMk cId="3653761137" sldId="1482"/>
        </pc:sldMkLst>
        <pc:spChg chg="add mod">
          <ac:chgData name="shin.manakei@gmail.com" userId="e8266049979b90d8" providerId="LiveId" clId="{BCC36D06-6688-45DC-95E3-C3039EAEF36F}" dt="2021-03-21T13:39:15.110" v="1213" actId="1035"/>
          <ac:spMkLst>
            <pc:docMk/>
            <pc:sldMk cId="3653761137" sldId="1482"/>
            <ac:spMk id="2" creationId="{7E563090-B47B-46AF-9F07-262AF5FD5975}"/>
          </ac:spMkLst>
        </pc:spChg>
        <pc:spChg chg="add mod">
          <ac:chgData name="shin.manakei@gmail.com" userId="e8266049979b90d8" providerId="LiveId" clId="{BCC36D06-6688-45DC-95E3-C3039EAEF36F}" dt="2021-03-21T13:45:44.482" v="1285" actId="14100"/>
          <ac:spMkLst>
            <pc:docMk/>
            <pc:sldMk cId="3653761137" sldId="1482"/>
            <ac:spMk id="3" creationId="{FEA0F6DF-0B73-4ADD-9609-C9A0D37DDC47}"/>
          </ac:spMkLst>
        </pc:spChg>
        <pc:spChg chg="mod">
          <ac:chgData name="shin.manakei@gmail.com" userId="e8266049979b90d8" providerId="LiveId" clId="{BCC36D06-6688-45DC-95E3-C3039EAEF36F}" dt="2021-03-21T13:05:37.916" v="208" actId="20577"/>
          <ac:spMkLst>
            <pc:docMk/>
            <pc:sldMk cId="3653761137" sldId="1482"/>
            <ac:spMk id="5" creationId="{C50C2034-8685-654F-8AF3-3FE6817F222F}"/>
          </ac:spMkLst>
        </pc:spChg>
        <pc:spChg chg="mod">
          <ac:chgData name="shin.manakei@gmail.com" userId="e8266049979b90d8" providerId="LiveId" clId="{BCC36D06-6688-45DC-95E3-C3039EAEF36F}" dt="2021-03-21T13:37:20.420" v="1188" actId="255"/>
          <ac:spMkLst>
            <pc:docMk/>
            <pc:sldMk cId="3653761137" sldId="1482"/>
            <ac:spMk id="23" creationId="{E776494C-88B2-4728-B630-6A498A0D2991}"/>
          </ac:spMkLst>
        </pc:spChg>
        <pc:spChg chg="del">
          <ac:chgData name="shin.manakei@gmail.com" userId="e8266049979b90d8" providerId="LiveId" clId="{BCC36D06-6688-45DC-95E3-C3039EAEF36F}" dt="2021-03-21T13:28:23.495" v="848" actId="478"/>
          <ac:spMkLst>
            <pc:docMk/>
            <pc:sldMk cId="3653761137" sldId="1482"/>
            <ac:spMk id="47" creationId="{192874D4-1986-4DC0-8B69-BDD08D7B79D5}"/>
          </ac:spMkLst>
        </pc:spChg>
        <pc:spChg chg="del">
          <ac:chgData name="shin.manakei@gmail.com" userId="e8266049979b90d8" providerId="LiveId" clId="{BCC36D06-6688-45DC-95E3-C3039EAEF36F}" dt="2021-03-21T13:35:35.851" v="1111" actId="478"/>
          <ac:spMkLst>
            <pc:docMk/>
            <pc:sldMk cId="3653761137" sldId="1482"/>
            <ac:spMk id="48" creationId="{473FB0FB-E709-42F0-A115-9CF39028CC52}"/>
          </ac:spMkLst>
        </pc:spChg>
        <pc:spChg chg="del">
          <ac:chgData name="shin.manakei@gmail.com" userId="e8266049979b90d8" providerId="LiveId" clId="{BCC36D06-6688-45DC-95E3-C3039EAEF36F}" dt="2021-03-21T13:35:37.993" v="1112" actId="478"/>
          <ac:spMkLst>
            <pc:docMk/>
            <pc:sldMk cId="3653761137" sldId="1482"/>
            <ac:spMk id="49" creationId="{D239E315-573D-496D-9160-A56EDF680494}"/>
          </ac:spMkLst>
        </pc:spChg>
        <pc:spChg chg="mod">
          <ac:chgData name="shin.manakei@gmail.com" userId="e8266049979b90d8" providerId="LiveId" clId="{BCC36D06-6688-45DC-95E3-C3039EAEF36F}" dt="2021-03-21T13:39:09.515" v="1210" actId="1035"/>
          <ac:spMkLst>
            <pc:docMk/>
            <pc:sldMk cId="3653761137" sldId="1482"/>
            <ac:spMk id="50" creationId="{33C5DED7-F031-4D07-B0EB-2974860D5AAC}"/>
          </ac:spMkLst>
        </pc:spChg>
        <pc:graphicFrameChg chg="modGraphic">
          <ac:chgData name="shin.manakei@gmail.com" userId="e8266049979b90d8" providerId="LiveId" clId="{BCC36D06-6688-45DC-95E3-C3039EAEF36F}" dt="2021-03-21T13:22:44.261" v="458" actId="20577"/>
          <ac:graphicFrameMkLst>
            <pc:docMk/>
            <pc:sldMk cId="3653761137" sldId="1482"/>
            <ac:graphicFrameMk id="46" creationId="{A9DE719F-AB72-4CA4-9E40-C67032A3FBEF}"/>
          </ac:graphicFrameMkLst>
        </pc:graphicFrameChg>
      </pc:sldChg>
      <pc:sldChg chg="del">
        <pc:chgData name="shin.manakei@gmail.com" userId="e8266049979b90d8" providerId="LiveId" clId="{BCC36D06-6688-45DC-95E3-C3039EAEF36F}" dt="2021-03-21T14:12:47.758" v="2212" actId="2696"/>
        <pc:sldMkLst>
          <pc:docMk/>
          <pc:sldMk cId="3419252666" sldId="1485"/>
        </pc:sldMkLst>
      </pc:sldChg>
      <pc:sldChg chg="del">
        <pc:chgData name="shin.manakei@gmail.com" userId="e8266049979b90d8" providerId="LiveId" clId="{BCC36D06-6688-45DC-95E3-C3039EAEF36F}" dt="2021-03-21T14:12:47.758" v="2212" actId="2696"/>
        <pc:sldMkLst>
          <pc:docMk/>
          <pc:sldMk cId="389539459" sldId="1486"/>
        </pc:sldMkLst>
      </pc:sldChg>
      <pc:sldChg chg="add del">
        <pc:chgData name="shin.manakei@gmail.com" userId="e8266049979b90d8" providerId="LiveId" clId="{BCC36D06-6688-45DC-95E3-C3039EAEF36F}" dt="2021-03-21T14:12:47.758" v="2212" actId="2696"/>
        <pc:sldMkLst>
          <pc:docMk/>
          <pc:sldMk cId="3031935443" sldId="1487"/>
        </pc:sldMkLst>
      </pc:sldChg>
      <pc:sldChg chg="addSp delSp modSp add mod">
        <pc:chgData name="shin.manakei@gmail.com" userId="e8266049979b90d8" providerId="LiveId" clId="{BCC36D06-6688-45DC-95E3-C3039EAEF36F}" dt="2021-03-21T14:12:02.220" v="2211" actId="1037"/>
        <pc:sldMkLst>
          <pc:docMk/>
          <pc:sldMk cId="683727896" sldId="1488"/>
        </pc:sldMkLst>
        <pc:spChg chg="add del mod">
          <ac:chgData name="shin.manakei@gmail.com" userId="e8266049979b90d8" providerId="LiveId" clId="{BCC36D06-6688-45DC-95E3-C3039EAEF36F}" dt="2021-03-21T14:02:43.524" v="1900" actId="478"/>
          <ac:spMkLst>
            <pc:docMk/>
            <pc:sldMk cId="683727896" sldId="1488"/>
            <ac:spMk id="8" creationId="{BFCD55C2-DD8E-48B0-ACAA-5A012E37F11F}"/>
          </ac:spMkLst>
        </pc:spChg>
        <pc:spChg chg="add del mod">
          <ac:chgData name="shin.manakei@gmail.com" userId="e8266049979b90d8" providerId="LiveId" clId="{BCC36D06-6688-45DC-95E3-C3039EAEF36F}" dt="2021-03-21T13:42:10.980" v="1222" actId="478"/>
          <ac:spMkLst>
            <pc:docMk/>
            <pc:sldMk cId="683727896" sldId="1488"/>
            <ac:spMk id="10" creationId="{D839F688-C12B-4381-B8EC-EEEA3FED345B}"/>
          </ac:spMkLst>
        </pc:spChg>
        <pc:spChg chg="add del mod">
          <ac:chgData name="shin.manakei@gmail.com" userId="e8266049979b90d8" providerId="LiveId" clId="{BCC36D06-6688-45DC-95E3-C3039EAEF36F}" dt="2021-03-21T13:41:52.917" v="1220" actId="478"/>
          <ac:spMkLst>
            <pc:docMk/>
            <pc:sldMk cId="683727896" sldId="1488"/>
            <ac:spMk id="12" creationId="{9D4C0B74-B0C0-46CE-9E9D-4A237AEF79E9}"/>
          </ac:spMkLst>
        </pc:spChg>
        <pc:spChg chg="add del mod">
          <ac:chgData name="shin.manakei@gmail.com" userId="e8266049979b90d8" providerId="LiveId" clId="{BCC36D06-6688-45DC-95E3-C3039EAEF36F}" dt="2021-03-21T13:41:49.875" v="1218" actId="478"/>
          <ac:spMkLst>
            <pc:docMk/>
            <pc:sldMk cId="683727896" sldId="1488"/>
            <ac:spMk id="14" creationId="{EE586158-63D3-4E95-BFF7-8C8D51E2E971}"/>
          </ac:spMkLst>
        </pc:spChg>
        <pc:spChg chg="add del mod">
          <ac:chgData name="shin.manakei@gmail.com" userId="e8266049979b90d8" providerId="LiveId" clId="{BCC36D06-6688-45DC-95E3-C3039EAEF36F}" dt="2021-03-21T14:02:43.524" v="1900" actId="478"/>
          <ac:spMkLst>
            <pc:docMk/>
            <pc:sldMk cId="683727896" sldId="1488"/>
            <ac:spMk id="16" creationId="{E34481D5-208B-41DA-BFAA-477449911021}"/>
          </ac:spMkLst>
        </pc:spChg>
        <pc:spChg chg="add mod">
          <ac:chgData name="shin.manakei@gmail.com" userId="e8266049979b90d8" providerId="LiveId" clId="{BCC36D06-6688-45DC-95E3-C3039EAEF36F}" dt="2021-03-21T13:45:55.215" v="1287" actId="1076"/>
          <ac:spMkLst>
            <pc:docMk/>
            <pc:sldMk cId="683727896" sldId="1488"/>
            <ac:spMk id="18" creationId="{76A4F112-B48F-4CF3-B899-E9749321B502}"/>
          </ac:spMkLst>
        </pc:spChg>
        <pc:spChg chg="add mod">
          <ac:chgData name="shin.manakei@gmail.com" userId="e8266049979b90d8" providerId="LiveId" clId="{BCC36D06-6688-45DC-95E3-C3039EAEF36F}" dt="2021-03-21T14:12:02.220" v="2211" actId="1037"/>
          <ac:spMkLst>
            <pc:docMk/>
            <pc:sldMk cId="683727896" sldId="1488"/>
            <ac:spMk id="21" creationId="{A6BB4076-F32F-49B6-8A82-693D6C3D50CB}"/>
          </ac:spMkLst>
        </pc:spChg>
        <pc:spChg chg="del">
          <ac:chgData name="shin.manakei@gmail.com" userId="e8266049979b90d8" providerId="LiveId" clId="{BCC36D06-6688-45DC-95E3-C3039EAEF36F}" dt="2021-03-21T13:40:40.411" v="1215" actId="478"/>
          <ac:spMkLst>
            <pc:docMk/>
            <pc:sldMk cId="683727896" sldId="1488"/>
            <ac:spMk id="23" creationId="{E776494C-88B2-4728-B630-6A498A0D2991}"/>
          </ac:spMkLst>
        </pc:spChg>
        <pc:spChg chg="add mod">
          <ac:chgData name="shin.manakei@gmail.com" userId="e8266049979b90d8" providerId="LiveId" clId="{BCC36D06-6688-45DC-95E3-C3039EAEF36F}" dt="2021-03-21T14:12:02.220" v="2211" actId="1037"/>
          <ac:spMkLst>
            <pc:docMk/>
            <pc:sldMk cId="683727896" sldId="1488"/>
            <ac:spMk id="24" creationId="{61A03D38-1158-4CFE-9BF9-EB4CDFBA81CE}"/>
          </ac:spMkLst>
        </pc:spChg>
        <pc:spChg chg="add del mod">
          <ac:chgData name="shin.manakei@gmail.com" userId="e8266049979b90d8" providerId="LiveId" clId="{BCC36D06-6688-45DC-95E3-C3039EAEF36F}" dt="2021-03-21T14:04:30.332" v="1911" actId="478"/>
          <ac:spMkLst>
            <pc:docMk/>
            <pc:sldMk cId="683727896" sldId="1488"/>
            <ac:spMk id="27" creationId="{14F601A4-AA65-423A-9266-05FB2C5AEC7A}"/>
          </ac:spMkLst>
        </pc:spChg>
        <pc:spChg chg="add del mod">
          <ac:chgData name="shin.manakei@gmail.com" userId="e8266049979b90d8" providerId="LiveId" clId="{BCC36D06-6688-45DC-95E3-C3039EAEF36F}" dt="2021-03-21T14:04:30.332" v="1911" actId="478"/>
          <ac:spMkLst>
            <pc:docMk/>
            <pc:sldMk cId="683727896" sldId="1488"/>
            <ac:spMk id="29" creationId="{56AD8855-F48C-4114-80B7-14628AEE7D87}"/>
          </ac:spMkLst>
        </pc:spChg>
        <pc:spChg chg="add mod">
          <ac:chgData name="shin.manakei@gmail.com" userId="e8266049979b90d8" providerId="LiveId" clId="{BCC36D06-6688-45DC-95E3-C3039EAEF36F}" dt="2021-03-21T14:12:02.220" v="2211" actId="1037"/>
          <ac:spMkLst>
            <pc:docMk/>
            <pc:sldMk cId="683727896" sldId="1488"/>
            <ac:spMk id="32" creationId="{AF11044A-13CF-45AB-ADED-5CD26DB5F44F}"/>
          </ac:spMkLst>
        </pc:spChg>
        <pc:spChg chg="add mod">
          <ac:chgData name="shin.manakei@gmail.com" userId="e8266049979b90d8" providerId="LiveId" clId="{BCC36D06-6688-45DC-95E3-C3039EAEF36F}" dt="2021-03-21T14:12:02.220" v="2211" actId="1037"/>
          <ac:spMkLst>
            <pc:docMk/>
            <pc:sldMk cId="683727896" sldId="1488"/>
            <ac:spMk id="34" creationId="{2A072FAD-DA2C-45ED-AAC3-6AE91297C841}"/>
          </ac:spMkLst>
        </pc:spChg>
        <pc:spChg chg="add del mod">
          <ac:chgData name="shin.manakei@gmail.com" userId="e8266049979b90d8" providerId="LiveId" clId="{BCC36D06-6688-45DC-95E3-C3039EAEF36F}" dt="2021-03-21T14:06:36.935" v="2052"/>
          <ac:spMkLst>
            <pc:docMk/>
            <pc:sldMk cId="683727896" sldId="1488"/>
            <ac:spMk id="37" creationId="{EAB5D653-BBE4-4AD8-BE00-8258361C990E}"/>
          </ac:spMkLst>
        </pc:spChg>
        <pc:spChg chg="add del mod">
          <ac:chgData name="shin.manakei@gmail.com" userId="e8266049979b90d8" providerId="LiveId" clId="{BCC36D06-6688-45DC-95E3-C3039EAEF36F}" dt="2021-03-21T14:06:36.935" v="2052"/>
          <ac:spMkLst>
            <pc:docMk/>
            <pc:sldMk cId="683727896" sldId="1488"/>
            <ac:spMk id="39" creationId="{B9DA9E7F-ED3E-4564-AA2B-BFF53606E086}"/>
          </ac:spMkLst>
        </pc:spChg>
        <pc:spChg chg="add mod">
          <ac:chgData name="shin.manakei@gmail.com" userId="e8266049979b90d8" providerId="LiveId" clId="{BCC36D06-6688-45DC-95E3-C3039EAEF36F}" dt="2021-03-21T14:11:29.178" v="2204" actId="14100"/>
          <ac:spMkLst>
            <pc:docMk/>
            <pc:sldMk cId="683727896" sldId="1488"/>
            <ac:spMk id="41" creationId="{F4088620-A6BA-407E-B286-1091E8ADB1B5}"/>
          </ac:spMkLst>
        </pc:spChg>
        <pc:spChg chg="del">
          <ac:chgData name="shin.manakei@gmail.com" userId="e8266049979b90d8" providerId="LiveId" clId="{BCC36D06-6688-45DC-95E3-C3039EAEF36F}" dt="2021-03-21T13:40:40.411" v="1215" actId="478"/>
          <ac:spMkLst>
            <pc:docMk/>
            <pc:sldMk cId="683727896" sldId="1488"/>
            <ac:spMk id="50" creationId="{33C5DED7-F031-4D07-B0EB-2974860D5AAC}"/>
          </ac:spMkLst>
        </pc:spChg>
        <pc:graphicFrameChg chg="add del mod">
          <ac:chgData name="shin.manakei@gmail.com" userId="e8266049979b90d8" providerId="LiveId" clId="{BCC36D06-6688-45DC-95E3-C3039EAEF36F}" dt="2021-03-21T14:03:37.593" v="1906" actId="478"/>
          <ac:graphicFrameMkLst>
            <pc:docMk/>
            <pc:sldMk cId="683727896" sldId="1488"/>
            <ac:graphicFrameMk id="26" creationId="{C70B72E0-C6A6-474E-AE25-4FF9CEB570DA}"/>
          </ac:graphicFrameMkLst>
        </pc:graphicFrameChg>
        <pc:graphicFrameChg chg="add del mod">
          <ac:chgData name="shin.manakei@gmail.com" userId="e8266049979b90d8" providerId="LiveId" clId="{BCC36D06-6688-45DC-95E3-C3039EAEF36F}" dt="2021-03-21T14:07:12.164" v="2068" actId="478"/>
          <ac:graphicFrameMkLst>
            <pc:docMk/>
            <pc:sldMk cId="683727896" sldId="1488"/>
            <ac:graphicFrameMk id="31" creationId="{0450643B-2E97-432B-9599-030516BC91F1}"/>
          </ac:graphicFrameMkLst>
        </pc:graphicFrameChg>
        <pc:graphicFrameChg chg="add del mod">
          <ac:chgData name="shin.manakei@gmail.com" userId="e8266049979b90d8" providerId="LiveId" clId="{BCC36D06-6688-45DC-95E3-C3039EAEF36F}" dt="2021-03-21T14:06:36.935" v="2052"/>
          <ac:graphicFrameMkLst>
            <pc:docMk/>
            <pc:sldMk cId="683727896" sldId="1488"/>
            <ac:graphicFrameMk id="36" creationId="{BEAD2D67-C52A-49D2-AE02-43198A75F8E1}"/>
          </ac:graphicFrameMkLst>
        </pc:graphicFrameChg>
        <pc:graphicFrameChg chg="mod modGraphic">
          <ac:chgData name="shin.manakei@gmail.com" userId="e8266049979b90d8" providerId="LiveId" clId="{BCC36D06-6688-45DC-95E3-C3039EAEF36F}" dt="2021-03-21T14:11:14.528" v="2202" actId="207"/>
          <ac:graphicFrameMkLst>
            <pc:docMk/>
            <pc:sldMk cId="683727896" sldId="1488"/>
            <ac:graphicFrameMk id="46" creationId="{A9DE719F-AB72-4CA4-9E40-C67032A3FBEF}"/>
          </ac:graphicFrameMkLst>
        </pc:graphicFrameChg>
        <pc:picChg chg="add del mod">
          <ac:chgData name="shin.manakei@gmail.com" userId="e8266049979b90d8" providerId="LiveId" clId="{BCC36D06-6688-45DC-95E3-C3039EAEF36F}" dt="2021-03-21T14:02:22.477" v="1897" actId="478"/>
          <ac:picMkLst>
            <pc:docMk/>
            <pc:sldMk cId="683727896" sldId="1488"/>
            <ac:picMk id="9" creationId="{80EAD993-B3C8-4A09-A441-F76CC0A67D03}"/>
          </ac:picMkLst>
        </pc:picChg>
        <pc:picChg chg="add del mod">
          <ac:chgData name="shin.manakei@gmail.com" userId="e8266049979b90d8" providerId="LiveId" clId="{BCC36D06-6688-45DC-95E3-C3039EAEF36F}" dt="2021-03-21T13:42:10.980" v="1222" actId="478"/>
          <ac:picMkLst>
            <pc:docMk/>
            <pc:sldMk cId="683727896" sldId="1488"/>
            <ac:picMk id="11" creationId="{FEA26B6F-B165-4176-8EA4-6B131575A324}"/>
          </ac:picMkLst>
        </pc:picChg>
        <pc:picChg chg="add del mod">
          <ac:chgData name="shin.manakei@gmail.com" userId="e8266049979b90d8" providerId="LiveId" clId="{BCC36D06-6688-45DC-95E3-C3039EAEF36F}" dt="2021-03-21T13:41:51.187" v="1219" actId="478"/>
          <ac:picMkLst>
            <pc:docMk/>
            <pc:sldMk cId="683727896" sldId="1488"/>
            <ac:picMk id="13" creationId="{CC9641E0-B0ED-402F-8E0A-7B9C220C342E}"/>
          </ac:picMkLst>
        </pc:picChg>
        <pc:picChg chg="add del mod">
          <ac:chgData name="shin.manakei@gmail.com" userId="e8266049979b90d8" providerId="LiveId" clId="{BCC36D06-6688-45DC-95E3-C3039EAEF36F}" dt="2021-03-21T13:41:47.951" v="1217" actId="478"/>
          <ac:picMkLst>
            <pc:docMk/>
            <pc:sldMk cId="683727896" sldId="1488"/>
            <ac:picMk id="15" creationId="{BFEE3A12-BC59-47B0-AA7B-33E1504EB4F2}"/>
          </ac:picMkLst>
        </pc:picChg>
        <pc:picChg chg="add del mod">
          <ac:chgData name="shin.manakei@gmail.com" userId="e8266049979b90d8" providerId="LiveId" clId="{BCC36D06-6688-45DC-95E3-C3039EAEF36F}" dt="2021-03-21T14:02:22.477" v="1897" actId="478"/>
          <ac:picMkLst>
            <pc:docMk/>
            <pc:sldMk cId="683727896" sldId="1488"/>
            <ac:picMk id="17" creationId="{DD8BE85A-4D31-40AF-A590-1FA3990B9D83}"/>
          </ac:picMkLst>
        </pc:picChg>
        <pc:picChg chg="add del mod">
          <ac:chgData name="shin.manakei@gmail.com" userId="e8266049979b90d8" providerId="LiveId" clId="{BCC36D06-6688-45DC-95E3-C3039EAEF36F}" dt="2021-03-21T14:02:47.372" v="1901" actId="478"/>
          <ac:picMkLst>
            <pc:docMk/>
            <pc:sldMk cId="683727896" sldId="1488"/>
            <ac:picMk id="19" creationId="{AE10BD79-74E8-44A2-BA7D-DACAF794C5C9}"/>
          </ac:picMkLst>
        </pc:picChg>
        <pc:picChg chg="add del mod">
          <ac:chgData name="shin.manakei@gmail.com" userId="e8266049979b90d8" providerId="LiveId" clId="{BCC36D06-6688-45DC-95E3-C3039EAEF36F}" dt="2021-03-21T14:02:47.372" v="1901" actId="478"/>
          <ac:picMkLst>
            <pc:docMk/>
            <pc:sldMk cId="683727896" sldId="1488"/>
            <ac:picMk id="20" creationId="{65AD22DF-638F-4BBF-BA04-EBCD1091BA68}"/>
          </ac:picMkLst>
        </pc:picChg>
        <pc:picChg chg="add mod">
          <ac:chgData name="shin.manakei@gmail.com" userId="e8266049979b90d8" providerId="LiveId" clId="{BCC36D06-6688-45DC-95E3-C3039EAEF36F}" dt="2021-03-21T14:12:02.220" v="2211" actId="1037"/>
          <ac:picMkLst>
            <pc:docMk/>
            <pc:sldMk cId="683727896" sldId="1488"/>
            <ac:picMk id="22" creationId="{C80C2C34-7A24-4A30-B8CC-C4DC411B61AF}"/>
          </ac:picMkLst>
        </pc:picChg>
        <pc:picChg chg="add mod">
          <ac:chgData name="shin.manakei@gmail.com" userId="e8266049979b90d8" providerId="LiveId" clId="{BCC36D06-6688-45DC-95E3-C3039EAEF36F}" dt="2021-03-21T14:12:02.220" v="2211" actId="1037"/>
          <ac:picMkLst>
            <pc:docMk/>
            <pc:sldMk cId="683727896" sldId="1488"/>
            <ac:picMk id="25" creationId="{5FD41A3C-D593-4C8C-B0E2-6FB6497F4AB9}"/>
          </ac:picMkLst>
        </pc:picChg>
        <pc:picChg chg="add del mod">
          <ac:chgData name="shin.manakei@gmail.com" userId="e8266049979b90d8" providerId="LiveId" clId="{BCC36D06-6688-45DC-95E3-C3039EAEF36F}" dt="2021-03-21T14:04:30.332" v="1911" actId="478"/>
          <ac:picMkLst>
            <pc:docMk/>
            <pc:sldMk cId="683727896" sldId="1488"/>
            <ac:picMk id="28" creationId="{C6D8E796-A56F-4717-A4EA-D8E997EF4440}"/>
          </ac:picMkLst>
        </pc:picChg>
        <pc:picChg chg="add del mod">
          <ac:chgData name="shin.manakei@gmail.com" userId="e8266049979b90d8" providerId="LiveId" clId="{BCC36D06-6688-45DC-95E3-C3039EAEF36F}" dt="2021-03-21T14:04:30.332" v="1911" actId="478"/>
          <ac:picMkLst>
            <pc:docMk/>
            <pc:sldMk cId="683727896" sldId="1488"/>
            <ac:picMk id="30" creationId="{1AE51143-DD94-417B-BEA3-D940F1D7737D}"/>
          </ac:picMkLst>
        </pc:picChg>
        <pc:picChg chg="add mod">
          <ac:chgData name="shin.manakei@gmail.com" userId="e8266049979b90d8" providerId="LiveId" clId="{BCC36D06-6688-45DC-95E3-C3039EAEF36F}" dt="2021-03-21T14:12:02.220" v="2211" actId="1037"/>
          <ac:picMkLst>
            <pc:docMk/>
            <pc:sldMk cId="683727896" sldId="1488"/>
            <ac:picMk id="33" creationId="{11A39AF1-963F-47FB-811A-04964B702A43}"/>
          </ac:picMkLst>
        </pc:picChg>
        <pc:picChg chg="add mod">
          <ac:chgData name="shin.manakei@gmail.com" userId="e8266049979b90d8" providerId="LiveId" clId="{BCC36D06-6688-45DC-95E3-C3039EAEF36F}" dt="2021-03-21T14:12:02.220" v="2211" actId="1037"/>
          <ac:picMkLst>
            <pc:docMk/>
            <pc:sldMk cId="683727896" sldId="1488"/>
            <ac:picMk id="35" creationId="{28ADAF1F-A47F-4240-9EF1-7B7141EF0830}"/>
          </ac:picMkLst>
        </pc:picChg>
        <pc:picChg chg="add del mod">
          <ac:chgData name="shin.manakei@gmail.com" userId="e8266049979b90d8" providerId="LiveId" clId="{BCC36D06-6688-45DC-95E3-C3039EAEF36F}" dt="2021-03-21T14:06:36.935" v="2052"/>
          <ac:picMkLst>
            <pc:docMk/>
            <pc:sldMk cId="683727896" sldId="1488"/>
            <ac:picMk id="38" creationId="{31EE4BDC-B0FF-47D2-B429-647CECFB3607}"/>
          </ac:picMkLst>
        </pc:picChg>
        <pc:picChg chg="add del mod">
          <ac:chgData name="shin.manakei@gmail.com" userId="e8266049979b90d8" providerId="LiveId" clId="{BCC36D06-6688-45DC-95E3-C3039EAEF36F}" dt="2021-03-21T14:06:36.935" v="2052"/>
          <ac:picMkLst>
            <pc:docMk/>
            <pc:sldMk cId="683727896" sldId="1488"/>
            <ac:picMk id="40" creationId="{567A38F7-FF04-4D12-B7C6-4AFA9C4EAD5A}"/>
          </ac:picMkLst>
        </pc:picChg>
      </pc:sldChg>
      <pc:sldChg chg="modSp add del mod">
        <pc:chgData name="shin.manakei@gmail.com" userId="e8266049979b90d8" providerId="LiveId" clId="{BCC36D06-6688-45DC-95E3-C3039EAEF36F}" dt="2021-03-21T14:08:42.775" v="2116" actId="2696"/>
        <pc:sldMkLst>
          <pc:docMk/>
          <pc:sldMk cId="3735695411" sldId="1489"/>
        </pc:sldMkLst>
        <pc:spChg chg="mod">
          <ac:chgData name="shin.manakei@gmail.com" userId="e8266049979b90d8" providerId="LiveId" clId="{BCC36D06-6688-45DC-95E3-C3039EAEF36F}" dt="2021-03-21T13:59:02.373" v="1786" actId="20577"/>
          <ac:spMkLst>
            <pc:docMk/>
            <pc:sldMk cId="3735695411" sldId="1489"/>
            <ac:spMk id="8" creationId="{BFCD55C2-DD8E-48B0-ACAA-5A012E37F11F}"/>
          </ac:spMkLst>
        </pc:spChg>
        <pc:spChg chg="mod">
          <ac:chgData name="shin.manakei@gmail.com" userId="e8266049979b90d8" providerId="LiveId" clId="{BCC36D06-6688-45DC-95E3-C3039EAEF36F}" dt="2021-03-21T13:59:12.470" v="1820" actId="20577"/>
          <ac:spMkLst>
            <pc:docMk/>
            <pc:sldMk cId="3735695411" sldId="1489"/>
            <ac:spMk id="16" creationId="{E34481D5-208B-41DA-BFAA-477449911021}"/>
          </ac:spMkLst>
        </pc:spChg>
      </pc:sldChg>
      <pc:sldChg chg="addSp delSp modSp add mod ord">
        <pc:chgData name="shin.manakei@gmail.com" userId="e8266049979b90d8" providerId="LiveId" clId="{BCC36D06-6688-45DC-95E3-C3039EAEF36F}" dt="2021-03-21T13:58:40.129" v="1739" actId="20577"/>
        <pc:sldMkLst>
          <pc:docMk/>
          <pc:sldMk cId="654761267" sldId="1490"/>
        </pc:sldMkLst>
        <pc:spChg chg="del">
          <ac:chgData name="shin.manakei@gmail.com" userId="e8266049979b90d8" providerId="LiveId" clId="{BCC36D06-6688-45DC-95E3-C3039EAEF36F}" dt="2021-03-21T13:50:31.741" v="1296" actId="478"/>
          <ac:spMkLst>
            <pc:docMk/>
            <pc:sldMk cId="654761267" sldId="1490"/>
            <ac:spMk id="3" creationId="{FEA0F6DF-0B73-4ADD-9609-C9A0D37DDC47}"/>
          </ac:spMkLst>
        </pc:spChg>
        <pc:spChg chg="add del mod">
          <ac:chgData name="shin.manakei@gmail.com" userId="e8266049979b90d8" providerId="LiveId" clId="{BCC36D06-6688-45DC-95E3-C3039EAEF36F}" dt="2021-03-21T13:50:47.623" v="1300" actId="478"/>
          <ac:spMkLst>
            <pc:docMk/>
            <pc:sldMk cId="654761267" sldId="1490"/>
            <ac:spMk id="9" creationId="{33DADA80-623D-45BA-A9B1-888DBFCEDEAB}"/>
          </ac:spMkLst>
        </pc:spChg>
        <pc:spChg chg="add del mod">
          <ac:chgData name="shin.manakei@gmail.com" userId="e8266049979b90d8" providerId="LiveId" clId="{BCC36D06-6688-45DC-95E3-C3039EAEF36F}" dt="2021-03-21T13:54:35.618" v="1479" actId="478"/>
          <ac:spMkLst>
            <pc:docMk/>
            <pc:sldMk cId="654761267" sldId="1490"/>
            <ac:spMk id="11" creationId="{51534DDF-0B82-4A2A-ADBE-63776643A311}"/>
          </ac:spMkLst>
        </pc:spChg>
        <pc:spChg chg="add mod">
          <ac:chgData name="shin.manakei@gmail.com" userId="e8266049979b90d8" providerId="LiveId" clId="{BCC36D06-6688-45DC-95E3-C3039EAEF36F}" dt="2021-03-21T13:58:40.129" v="1739" actId="20577"/>
          <ac:spMkLst>
            <pc:docMk/>
            <pc:sldMk cId="654761267" sldId="1490"/>
            <ac:spMk id="12" creationId="{97767B9D-A0E7-4556-B470-4201E3CD99A1}"/>
          </ac:spMkLst>
        </pc:spChg>
        <pc:spChg chg="add del mod">
          <ac:chgData name="shin.manakei@gmail.com" userId="e8266049979b90d8" providerId="LiveId" clId="{BCC36D06-6688-45DC-95E3-C3039EAEF36F}" dt="2021-03-21T13:54:33.474" v="1478" actId="478"/>
          <ac:spMkLst>
            <pc:docMk/>
            <pc:sldMk cId="654761267" sldId="1490"/>
            <ac:spMk id="13" creationId="{7DBB9ED7-5DF4-4F5A-9669-420F6A36A912}"/>
          </ac:spMkLst>
        </pc:spChg>
        <pc:spChg chg="add mod">
          <ac:chgData name="shin.manakei@gmail.com" userId="e8266049979b90d8" providerId="LiveId" clId="{BCC36D06-6688-45DC-95E3-C3039EAEF36F}" dt="2021-03-21T13:54:15.416" v="1477" actId="1076"/>
          <ac:spMkLst>
            <pc:docMk/>
            <pc:sldMk cId="654761267" sldId="1490"/>
            <ac:spMk id="15" creationId="{6052CB9D-F7B8-4DA0-8D66-3A6FA4F8D730}"/>
          </ac:spMkLst>
        </pc:spChg>
        <pc:spChg chg="del">
          <ac:chgData name="shin.manakei@gmail.com" userId="e8266049979b90d8" providerId="LiveId" clId="{BCC36D06-6688-45DC-95E3-C3039EAEF36F}" dt="2021-03-21T13:50:28.797" v="1294" actId="478"/>
          <ac:spMkLst>
            <pc:docMk/>
            <pc:sldMk cId="654761267" sldId="1490"/>
            <ac:spMk id="23" creationId="{E776494C-88B2-4728-B630-6A498A0D2991}"/>
          </ac:spMkLst>
        </pc:spChg>
        <pc:spChg chg="del">
          <ac:chgData name="shin.manakei@gmail.com" userId="e8266049979b90d8" providerId="LiveId" clId="{BCC36D06-6688-45DC-95E3-C3039EAEF36F}" dt="2021-03-21T13:50:30.374" v="1295" actId="478"/>
          <ac:spMkLst>
            <pc:docMk/>
            <pc:sldMk cId="654761267" sldId="1490"/>
            <ac:spMk id="50" creationId="{33C5DED7-F031-4D07-B0EB-2974860D5AAC}"/>
          </ac:spMkLst>
        </pc:spChg>
        <pc:graphicFrameChg chg="add del mod">
          <ac:chgData name="shin.manakei@gmail.com" userId="e8266049979b90d8" providerId="LiveId" clId="{BCC36D06-6688-45DC-95E3-C3039EAEF36F}" dt="2021-03-21T13:51:45.295" v="1328" actId="478"/>
          <ac:graphicFrameMkLst>
            <pc:docMk/>
            <pc:sldMk cId="654761267" sldId="1490"/>
            <ac:graphicFrameMk id="10" creationId="{4A0F59C7-4519-49CC-919A-F973DE0A9FCA}"/>
          </ac:graphicFrameMkLst>
        </pc:graphicFrameChg>
        <pc:graphicFrameChg chg="add mod modGraphic">
          <ac:chgData name="shin.manakei@gmail.com" userId="e8266049979b90d8" providerId="LiveId" clId="{BCC36D06-6688-45DC-95E3-C3039EAEF36F}" dt="2021-03-21T13:52:46.467" v="1387" actId="6549"/>
          <ac:graphicFrameMkLst>
            <pc:docMk/>
            <pc:sldMk cId="654761267" sldId="1490"/>
            <ac:graphicFrameMk id="14" creationId="{111AB073-6F57-4842-9A67-C17553190689}"/>
          </ac:graphicFrameMkLst>
        </pc:graphicFrameChg>
        <pc:graphicFrameChg chg="del modGraphic">
          <ac:chgData name="shin.manakei@gmail.com" userId="e8266049979b90d8" providerId="LiveId" clId="{BCC36D06-6688-45DC-95E3-C3039EAEF36F}" dt="2021-03-21T13:50:27.452" v="1293" actId="478"/>
          <ac:graphicFrameMkLst>
            <pc:docMk/>
            <pc:sldMk cId="654761267" sldId="1490"/>
            <ac:graphicFrameMk id="46" creationId="{A9DE719F-AB72-4CA4-9E40-C67032A3FBEF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CA9A1-49A5-4813-BE73-64411D697E83}" type="datetimeFigureOut">
              <a:rPr kumimoji="1" lang="ja-JP" altLang="en-US" smtClean="0"/>
              <a:t>2022/5/25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E35D2-4F1F-4BDF-88EC-2B2C6B44951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0149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18005-AB2E-4230-9CBF-EC876F8C3946}" type="datetimeFigureOut">
              <a:rPr kumimoji="1" lang="ja-JP" altLang="en-US" smtClean="0"/>
              <a:t>2022/5/25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E3972-898B-454C-95F2-E930BA80A49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073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E3972-898B-454C-95F2-E930BA80A49A}" type="slidenum">
              <a:rPr kumimoji="1" lang="ja-JP" altLang="en-US" smtClean="0"/>
              <a:t>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107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E3972-898B-454C-95F2-E930BA80A49A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2247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E3972-898B-454C-95F2-E930BA80A49A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2320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E3972-898B-454C-95F2-E930BA80A49A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8042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12800" y="3104964"/>
            <a:ext cx="8280400" cy="609398"/>
          </a:xfrm>
        </p:spPr>
        <p:txBody>
          <a:bodyPr wrap="square">
            <a:spAutoFit/>
          </a:bodyPr>
          <a:lstStyle>
            <a:lvl1pPr algn="ctr">
              <a:lnSpc>
                <a:spcPct val="110000"/>
              </a:lnSpc>
              <a:defRPr sz="3600" b="1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8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92460" y="6575112"/>
            <a:ext cx="632346" cy="202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800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 dirty="0"/>
              <a:t>#P20081</a:t>
            </a:r>
            <a:endParaRPr lang="ja-JP" altLang="en-US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437276" y="6592267"/>
            <a:ext cx="23114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704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ブランク（メインカラー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255A006D-B326-46ED-A96C-37080030A21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906000" cy="68580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ja-JP" altLang="en-US" sz="1600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44D1821C-22F3-C84C-B236-5F0EDD2D3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ja-JP" altLang="en-US" sz="1600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lnSpc>
                <a:spcPct val="11000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white">
          <a:xfrm>
            <a:off x="92460" y="6575112"/>
            <a:ext cx="632346" cy="20226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800">
                <a:solidFill>
                  <a:schemeClr val="bg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 dirty="0"/>
              <a:t>#P20081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 bwMode="white">
          <a:xfrm>
            <a:off x="7437276" y="6592267"/>
            <a:ext cx="23114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bg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5136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ブランク（無彩色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96A19C9E-39F5-449D-834B-06E292BEE7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906000" cy="68580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ja-JP" altLang="en-US" sz="1600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A49CF797-6F67-5B4A-A577-197B1B368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ja-JP" altLang="en-US" sz="1600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lnSpc>
                <a:spcPct val="11000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white">
          <a:xfrm>
            <a:off x="92460" y="6575112"/>
            <a:ext cx="632346" cy="20226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800">
                <a:solidFill>
                  <a:schemeClr val="bg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 dirty="0"/>
              <a:t>#P20081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 bwMode="white">
          <a:xfrm>
            <a:off x="7437276" y="6592267"/>
            <a:ext cx="23114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bg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4994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ブランク（ブラック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C631CA94-E670-4184-8DEE-97DE5B8D71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906000" cy="6858000"/>
          </a:xfrm>
          <a:prstGeom prst="roundRect">
            <a:avLst>
              <a:gd name="adj" fmla="val 0"/>
            </a:avLst>
          </a:prstGeom>
          <a:solidFill>
            <a:srgbClr val="000000"/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ja-JP" altLang="en-US" sz="1600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A49CF797-6F67-5B4A-A577-197B1B368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oundRect">
            <a:avLst>
              <a:gd name="adj" fmla="val 0"/>
            </a:avLst>
          </a:prstGeom>
          <a:solidFill>
            <a:srgbClr val="000000"/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ja-JP" altLang="en-US" sz="1600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lnSpc>
                <a:spcPct val="11000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white">
          <a:xfrm>
            <a:off x="92460" y="6575112"/>
            <a:ext cx="632346" cy="20226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800">
                <a:solidFill>
                  <a:schemeClr val="bg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 dirty="0"/>
              <a:t>#P20081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 bwMode="white">
          <a:xfrm>
            <a:off x="7437276" y="6592267"/>
            <a:ext cx="23114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bg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5902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ガイド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線コネクタ 26"/>
          <p:cNvCxnSpPr/>
          <p:nvPr/>
        </p:nvCxnSpPr>
        <p:spPr>
          <a:xfrm flipV="1">
            <a:off x="812800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4953000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V="1">
            <a:off x="3405188" y="-1"/>
            <a:ext cx="0" cy="685800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V="1">
            <a:off x="6501172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V="1">
            <a:off x="9093200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H="1">
            <a:off x="0" y="656691"/>
            <a:ext cx="9906000" cy="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H="1">
            <a:off x="0" y="1881187"/>
            <a:ext cx="9906000" cy="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H="1">
            <a:off x="-13109" y="4976812"/>
            <a:ext cx="9906000" cy="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H="1">
            <a:off x="0" y="6201308"/>
            <a:ext cx="9906000" cy="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utoShape 33"/>
          <p:cNvSpPr>
            <a:spLocks noChangeArrowheads="1"/>
          </p:cNvSpPr>
          <p:nvPr/>
        </p:nvSpPr>
        <p:spPr bwMode="gray">
          <a:xfrm>
            <a:off x="7221128" y="3248980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schemeClr val="tx2"/>
                </a:solidFill>
                <a:latin typeface="メイリオ" pitchFamily="50" charset="-128"/>
              </a:rPr>
              <a:t>0cm</a:t>
            </a:r>
          </a:p>
        </p:txBody>
      </p:sp>
      <p:sp>
        <p:nvSpPr>
          <p:cNvPr id="38" name="AutoShape 33"/>
          <p:cNvSpPr>
            <a:spLocks noChangeArrowheads="1"/>
          </p:cNvSpPr>
          <p:nvPr/>
        </p:nvSpPr>
        <p:spPr bwMode="gray">
          <a:xfrm>
            <a:off x="7221190" y="1715278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4.30cm</a:t>
            </a:r>
          </a:p>
        </p:txBody>
      </p:sp>
      <p:sp>
        <p:nvSpPr>
          <p:cNvPr id="39" name="AutoShape 33"/>
          <p:cNvSpPr>
            <a:spLocks noChangeArrowheads="1"/>
          </p:cNvSpPr>
          <p:nvPr/>
        </p:nvSpPr>
        <p:spPr bwMode="gray">
          <a:xfrm>
            <a:off x="236476" y="3563938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11.50cm</a:t>
            </a:r>
          </a:p>
        </p:txBody>
      </p:sp>
      <p:sp>
        <p:nvSpPr>
          <p:cNvPr id="40" name="AutoShape 33"/>
          <p:cNvSpPr>
            <a:spLocks noChangeArrowheads="1"/>
          </p:cNvSpPr>
          <p:nvPr/>
        </p:nvSpPr>
        <p:spPr bwMode="gray">
          <a:xfrm>
            <a:off x="7221190" y="6021288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7.70cm</a:t>
            </a:r>
          </a:p>
        </p:txBody>
      </p:sp>
      <p:sp>
        <p:nvSpPr>
          <p:cNvPr id="41" name="AutoShape 33"/>
          <p:cNvSpPr>
            <a:spLocks noChangeArrowheads="1"/>
          </p:cNvSpPr>
          <p:nvPr/>
        </p:nvSpPr>
        <p:spPr bwMode="gray">
          <a:xfrm>
            <a:off x="7221190" y="468891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7.70cm</a:t>
            </a:r>
          </a:p>
        </p:txBody>
      </p:sp>
      <p:sp>
        <p:nvSpPr>
          <p:cNvPr id="42" name="AutoShape 33"/>
          <p:cNvSpPr>
            <a:spLocks noChangeArrowheads="1"/>
          </p:cNvSpPr>
          <p:nvPr/>
        </p:nvSpPr>
        <p:spPr bwMode="gray">
          <a:xfrm>
            <a:off x="2828764" y="3573016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4.30cm</a:t>
            </a:r>
          </a:p>
        </p:txBody>
      </p:sp>
      <p:sp>
        <p:nvSpPr>
          <p:cNvPr id="43" name="AutoShape 33"/>
          <p:cNvSpPr>
            <a:spLocks noChangeArrowheads="1"/>
          </p:cNvSpPr>
          <p:nvPr/>
        </p:nvSpPr>
        <p:spPr bwMode="gray">
          <a:xfrm>
            <a:off x="4376936" y="3565235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0cm</a:t>
            </a:r>
          </a:p>
        </p:txBody>
      </p:sp>
      <p:sp>
        <p:nvSpPr>
          <p:cNvPr id="44" name="AutoShape 33"/>
          <p:cNvSpPr>
            <a:spLocks noChangeArrowheads="1"/>
          </p:cNvSpPr>
          <p:nvPr/>
        </p:nvSpPr>
        <p:spPr bwMode="gray">
          <a:xfrm>
            <a:off x="5925108" y="3565235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4.30cm</a:t>
            </a:r>
          </a:p>
        </p:txBody>
      </p:sp>
      <p:sp>
        <p:nvSpPr>
          <p:cNvPr id="45" name="AutoShape 33"/>
          <p:cNvSpPr>
            <a:spLocks noChangeArrowheads="1"/>
          </p:cNvSpPr>
          <p:nvPr/>
        </p:nvSpPr>
        <p:spPr bwMode="gray">
          <a:xfrm>
            <a:off x="8517396" y="3565235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11.50cm</a:t>
            </a:r>
          </a:p>
        </p:txBody>
      </p:sp>
      <p:sp>
        <p:nvSpPr>
          <p:cNvPr id="46" name="AutoShape 33"/>
          <p:cNvSpPr>
            <a:spLocks noChangeArrowheads="1"/>
          </p:cNvSpPr>
          <p:nvPr/>
        </p:nvSpPr>
        <p:spPr bwMode="gray">
          <a:xfrm>
            <a:off x="7221190" y="4825375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4.30cm</a:t>
            </a:r>
          </a:p>
        </p:txBody>
      </p:sp>
      <p:sp>
        <p:nvSpPr>
          <p:cNvPr id="48" name="タイトル 1"/>
          <p:cNvSpPr>
            <a:spLocks noGrp="1"/>
          </p:cNvSpPr>
          <p:nvPr>
            <p:ph type="title"/>
          </p:nvPr>
        </p:nvSpPr>
        <p:spPr bwMode="gray">
          <a:xfrm>
            <a:off x="272480" y="152636"/>
            <a:ext cx="9361040" cy="396044"/>
          </a:xfrm>
        </p:spPr>
        <p:txBody>
          <a:bodyPr/>
          <a:lstStyle>
            <a:lvl1pPr>
              <a:lnSpc>
                <a:spcPct val="11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4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437276" y="6592267"/>
            <a:ext cx="23114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rgbClr val="4D4D4D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6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92460" y="6575112"/>
            <a:ext cx="632346" cy="2022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8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 dirty="0"/>
              <a:t>#P20081</a:t>
            </a:r>
            <a:endParaRPr lang="ja-JP" altLang="en-US" dirty="0"/>
          </a:p>
        </p:txBody>
      </p:sp>
      <p:cxnSp>
        <p:nvCxnSpPr>
          <p:cNvPr id="25" name="直線コネクタ 24"/>
          <p:cNvCxnSpPr/>
          <p:nvPr/>
        </p:nvCxnSpPr>
        <p:spPr>
          <a:xfrm flipV="1">
            <a:off x="812800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flipV="1">
            <a:off x="4953000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V="1">
            <a:off x="3405188" y="-1"/>
            <a:ext cx="0" cy="685800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flipV="1">
            <a:off x="9093200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flipH="1">
            <a:off x="-13109" y="3428999"/>
            <a:ext cx="9906000" cy="1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utoShape 33"/>
          <p:cNvSpPr>
            <a:spLocks noChangeArrowheads="1"/>
          </p:cNvSpPr>
          <p:nvPr/>
        </p:nvSpPr>
        <p:spPr bwMode="gray">
          <a:xfrm>
            <a:off x="7221128" y="3248980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schemeClr val="tx2"/>
                </a:solidFill>
                <a:latin typeface="メイリオ" pitchFamily="50" charset="-128"/>
              </a:rPr>
              <a:t>0cm</a:t>
            </a:r>
          </a:p>
        </p:txBody>
      </p:sp>
      <p:sp>
        <p:nvSpPr>
          <p:cNvPr id="59" name="AutoShape 33"/>
          <p:cNvSpPr>
            <a:spLocks noChangeArrowheads="1"/>
          </p:cNvSpPr>
          <p:nvPr/>
        </p:nvSpPr>
        <p:spPr bwMode="gray">
          <a:xfrm>
            <a:off x="7221190" y="1715278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4.30cm</a:t>
            </a:r>
          </a:p>
        </p:txBody>
      </p:sp>
      <p:sp>
        <p:nvSpPr>
          <p:cNvPr id="60" name="AutoShape 33"/>
          <p:cNvSpPr>
            <a:spLocks noChangeArrowheads="1"/>
          </p:cNvSpPr>
          <p:nvPr/>
        </p:nvSpPr>
        <p:spPr bwMode="gray">
          <a:xfrm>
            <a:off x="236476" y="3563938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11.50cm</a:t>
            </a:r>
          </a:p>
        </p:txBody>
      </p:sp>
      <p:sp>
        <p:nvSpPr>
          <p:cNvPr id="61" name="AutoShape 33"/>
          <p:cNvSpPr>
            <a:spLocks noChangeArrowheads="1"/>
          </p:cNvSpPr>
          <p:nvPr/>
        </p:nvSpPr>
        <p:spPr bwMode="gray">
          <a:xfrm>
            <a:off x="7221190" y="6021288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7.70cm</a:t>
            </a:r>
          </a:p>
        </p:txBody>
      </p:sp>
      <p:sp>
        <p:nvSpPr>
          <p:cNvPr id="62" name="AutoShape 33"/>
          <p:cNvSpPr>
            <a:spLocks noChangeArrowheads="1"/>
          </p:cNvSpPr>
          <p:nvPr/>
        </p:nvSpPr>
        <p:spPr bwMode="gray">
          <a:xfrm>
            <a:off x="7221190" y="468891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7.70cm</a:t>
            </a:r>
          </a:p>
        </p:txBody>
      </p:sp>
      <p:sp>
        <p:nvSpPr>
          <p:cNvPr id="63" name="AutoShape 33"/>
          <p:cNvSpPr>
            <a:spLocks noChangeArrowheads="1"/>
          </p:cNvSpPr>
          <p:nvPr/>
        </p:nvSpPr>
        <p:spPr bwMode="gray">
          <a:xfrm>
            <a:off x="2828764" y="3573016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4.30cm</a:t>
            </a:r>
          </a:p>
        </p:txBody>
      </p:sp>
      <p:sp>
        <p:nvSpPr>
          <p:cNvPr id="64" name="AutoShape 33"/>
          <p:cNvSpPr>
            <a:spLocks noChangeArrowheads="1"/>
          </p:cNvSpPr>
          <p:nvPr/>
        </p:nvSpPr>
        <p:spPr bwMode="gray">
          <a:xfrm>
            <a:off x="4376936" y="3565235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0cm</a:t>
            </a:r>
          </a:p>
        </p:txBody>
      </p:sp>
      <p:sp>
        <p:nvSpPr>
          <p:cNvPr id="65" name="AutoShape 33"/>
          <p:cNvSpPr>
            <a:spLocks noChangeArrowheads="1"/>
          </p:cNvSpPr>
          <p:nvPr/>
        </p:nvSpPr>
        <p:spPr bwMode="gray">
          <a:xfrm>
            <a:off x="5925108" y="3565235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4.30cm</a:t>
            </a:r>
          </a:p>
        </p:txBody>
      </p:sp>
      <p:sp>
        <p:nvSpPr>
          <p:cNvPr id="66" name="AutoShape 33"/>
          <p:cNvSpPr>
            <a:spLocks noChangeArrowheads="1"/>
          </p:cNvSpPr>
          <p:nvPr/>
        </p:nvSpPr>
        <p:spPr bwMode="gray">
          <a:xfrm>
            <a:off x="8517396" y="3565235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11.50cm</a:t>
            </a:r>
          </a:p>
        </p:txBody>
      </p:sp>
      <p:sp>
        <p:nvSpPr>
          <p:cNvPr id="67" name="AutoShape 33"/>
          <p:cNvSpPr>
            <a:spLocks noChangeArrowheads="1"/>
          </p:cNvSpPr>
          <p:nvPr/>
        </p:nvSpPr>
        <p:spPr bwMode="gray">
          <a:xfrm>
            <a:off x="7221190" y="4825375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4.30cm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633067BF-9F5F-FE47-8114-0D326F836A6B}"/>
              </a:ext>
            </a:extLst>
          </p:cNvPr>
          <p:cNvCxnSpPr/>
          <p:nvPr/>
        </p:nvCxnSpPr>
        <p:spPr>
          <a:xfrm flipV="1">
            <a:off x="5241032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066E43B5-8599-144F-9B60-DED74471E566}"/>
              </a:ext>
            </a:extLst>
          </p:cNvPr>
          <p:cNvCxnSpPr/>
          <p:nvPr/>
        </p:nvCxnSpPr>
        <p:spPr>
          <a:xfrm flipV="1">
            <a:off x="4664968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AutoShape 33">
            <a:extLst>
              <a:ext uri="{FF2B5EF4-FFF2-40B4-BE49-F238E27FC236}">
                <a16:creationId xmlns:a16="http://schemas.microsoft.com/office/drawing/2014/main" id="{AE868BFB-F181-3A4C-8D7D-FC260E7A3724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61012" y="2953167"/>
            <a:ext cx="753994" cy="33181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schemeClr val="tx2"/>
                </a:solidFill>
                <a:latin typeface="+mn-ea"/>
              </a:rPr>
              <a:t>0.8cm</a:t>
            </a:r>
          </a:p>
        </p:txBody>
      </p:sp>
      <p:sp>
        <p:nvSpPr>
          <p:cNvPr id="70" name="AutoShape 33">
            <a:extLst>
              <a:ext uri="{FF2B5EF4-FFF2-40B4-BE49-F238E27FC236}">
                <a16:creationId xmlns:a16="http://schemas.microsoft.com/office/drawing/2014/main" id="{91177E9A-E290-AA4C-90D5-E1EF676735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24908" y="2953167"/>
            <a:ext cx="756084" cy="33181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schemeClr val="tx2"/>
                </a:solidFill>
                <a:latin typeface="+mn-ea"/>
              </a:rPr>
              <a:t>0.8cm</a:t>
            </a:r>
          </a:p>
        </p:txBody>
      </p: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8A729AF5-3CA5-47C5-8407-B142C48E42C1}"/>
              </a:ext>
            </a:extLst>
          </p:cNvPr>
          <p:cNvCxnSpPr/>
          <p:nvPr userDrawn="1"/>
        </p:nvCxnSpPr>
        <p:spPr>
          <a:xfrm flipV="1">
            <a:off x="812800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B4352C14-51C9-49E8-B6FE-E6507308BB21}"/>
              </a:ext>
            </a:extLst>
          </p:cNvPr>
          <p:cNvCxnSpPr/>
          <p:nvPr userDrawn="1"/>
        </p:nvCxnSpPr>
        <p:spPr>
          <a:xfrm flipV="1">
            <a:off x="4953000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3E542C73-F7C2-414A-8868-DA5AFFD050B9}"/>
              </a:ext>
            </a:extLst>
          </p:cNvPr>
          <p:cNvCxnSpPr/>
          <p:nvPr userDrawn="1"/>
        </p:nvCxnSpPr>
        <p:spPr>
          <a:xfrm flipV="1">
            <a:off x="3405188" y="-1"/>
            <a:ext cx="0" cy="685800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F6F32334-18F0-44C9-966D-262EEB8DE7A3}"/>
              </a:ext>
            </a:extLst>
          </p:cNvPr>
          <p:cNvCxnSpPr/>
          <p:nvPr userDrawn="1"/>
        </p:nvCxnSpPr>
        <p:spPr>
          <a:xfrm flipV="1">
            <a:off x="9093200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utoShape 33">
            <a:extLst>
              <a:ext uri="{FF2B5EF4-FFF2-40B4-BE49-F238E27FC236}">
                <a16:creationId xmlns:a16="http://schemas.microsoft.com/office/drawing/2014/main" id="{DD6B8D1B-519D-433F-AD2C-2FCD7A61CD40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7221128" y="3248980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schemeClr val="tx2"/>
                </a:solidFill>
                <a:latin typeface="メイリオ" pitchFamily="50" charset="-128"/>
              </a:rPr>
              <a:t>0cm</a:t>
            </a:r>
          </a:p>
        </p:txBody>
      </p:sp>
      <p:sp>
        <p:nvSpPr>
          <p:cNvPr id="75" name="AutoShape 33">
            <a:extLst>
              <a:ext uri="{FF2B5EF4-FFF2-40B4-BE49-F238E27FC236}">
                <a16:creationId xmlns:a16="http://schemas.microsoft.com/office/drawing/2014/main" id="{06B4C25F-1AF6-48F2-8669-7C5E3853D3B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7221190" y="1715278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4.30cm</a:t>
            </a:r>
          </a:p>
        </p:txBody>
      </p:sp>
      <p:sp>
        <p:nvSpPr>
          <p:cNvPr id="76" name="AutoShape 33">
            <a:extLst>
              <a:ext uri="{FF2B5EF4-FFF2-40B4-BE49-F238E27FC236}">
                <a16:creationId xmlns:a16="http://schemas.microsoft.com/office/drawing/2014/main" id="{D75EC7F1-7C3B-4317-BA7C-D68FF0A6543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36476" y="3563938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11.50cm</a:t>
            </a:r>
          </a:p>
        </p:txBody>
      </p:sp>
      <p:sp>
        <p:nvSpPr>
          <p:cNvPr id="77" name="AutoShape 33">
            <a:extLst>
              <a:ext uri="{FF2B5EF4-FFF2-40B4-BE49-F238E27FC236}">
                <a16:creationId xmlns:a16="http://schemas.microsoft.com/office/drawing/2014/main" id="{C2421E38-71E3-47D3-B85F-B5E4F27E5C9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7221190" y="6021288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7.70cm</a:t>
            </a:r>
          </a:p>
        </p:txBody>
      </p:sp>
      <p:sp>
        <p:nvSpPr>
          <p:cNvPr id="78" name="AutoShape 33">
            <a:extLst>
              <a:ext uri="{FF2B5EF4-FFF2-40B4-BE49-F238E27FC236}">
                <a16:creationId xmlns:a16="http://schemas.microsoft.com/office/drawing/2014/main" id="{246260D1-9832-4D6A-8C92-65FD8BE4BE5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7221190" y="468891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7.70cm</a:t>
            </a:r>
          </a:p>
        </p:txBody>
      </p:sp>
      <p:sp>
        <p:nvSpPr>
          <p:cNvPr id="79" name="AutoShape 33">
            <a:extLst>
              <a:ext uri="{FF2B5EF4-FFF2-40B4-BE49-F238E27FC236}">
                <a16:creationId xmlns:a16="http://schemas.microsoft.com/office/drawing/2014/main" id="{1F84812D-E4BF-46A2-83AA-8D2A5BFE629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828764" y="3573016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4.30cm</a:t>
            </a:r>
          </a:p>
        </p:txBody>
      </p:sp>
      <p:sp>
        <p:nvSpPr>
          <p:cNvPr id="80" name="AutoShape 33">
            <a:extLst>
              <a:ext uri="{FF2B5EF4-FFF2-40B4-BE49-F238E27FC236}">
                <a16:creationId xmlns:a16="http://schemas.microsoft.com/office/drawing/2014/main" id="{DD738119-ABEC-4CAA-BD33-0426A2B6838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376936" y="3565235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0cm</a:t>
            </a:r>
          </a:p>
        </p:txBody>
      </p:sp>
      <p:sp>
        <p:nvSpPr>
          <p:cNvPr id="81" name="AutoShape 33">
            <a:extLst>
              <a:ext uri="{FF2B5EF4-FFF2-40B4-BE49-F238E27FC236}">
                <a16:creationId xmlns:a16="http://schemas.microsoft.com/office/drawing/2014/main" id="{A4C581EF-8AF7-4875-95F1-48933FDD1DC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925108" y="3565235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4.30cm</a:t>
            </a:r>
          </a:p>
        </p:txBody>
      </p:sp>
      <p:sp>
        <p:nvSpPr>
          <p:cNvPr id="82" name="AutoShape 33">
            <a:extLst>
              <a:ext uri="{FF2B5EF4-FFF2-40B4-BE49-F238E27FC236}">
                <a16:creationId xmlns:a16="http://schemas.microsoft.com/office/drawing/2014/main" id="{1DFF97C9-05D2-422F-9E54-5F08CAE51BC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8517396" y="3565235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11.50cm</a:t>
            </a:r>
          </a:p>
        </p:txBody>
      </p:sp>
      <p:sp>
        <p:nvSpPr>
          <p:cNvPr id="83" name="AutoShape 33">
            <a:extLst>
              <a:ext uri="{FF2B5EF4-FFF2-40B4-BE49-F238E27FC236}">
                <a16:creationId xmlns:a16="http://schemas.microsoft.com/office/drawing/2014/main" id="{22571C76-41FF-4F00-A609-F67262ED8317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7221190" y="4825375"/>
            <a:ext cx="1152190" cy="3318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4.30cm</a:t>
            </a:r>
          </a:p>
        </p:txBody>
      </p: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4D80D195-9DF0-4421-81CF-F7735C2E1DCD}"/>
              </a:ext>
            </a:extLst>
          </p:cNvPr>
          <p:cNvCxnSpPr/>
          <p:nvPr userDrawn="1"/>
        </p:nvCxnSpPr>
        <p:spPr>
          <a:xfrm flipV="1">
            <a:off x="5241032" y="0"/>
            <a:ext cx="0" cy="685800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AutoShape 33">
            <a:extLst>
              <a:ext uri="{FF2B5EF4-FFF2-40B4-BE49-F238E27FC236}">
                <a16:creationId xmlns:a16="http://schemas.microsoft.com/office/drawing/2014/main" id="{6CB35FF6-1582-473A-80F4-72578D64C06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061012" y="2953167"/>
            <a:ext cx="753994" cy="33181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schemeClr val="tx2"/>
                </a:solidFill>
                <a:latin typeface="+mn-ea"/>
              </a:rPr>
              <a:t>0.80cm</a:t>
            </a:r>
          </a:p>
        </p:txBody>
      </p:sp>
      <p:sp>
        <p:nvSpPr>
          <p:cNvPr id="87" name="AutoShape 33">
            <a:extLst>
              <a:ext uri="{FF2B5EF4-FFF2-40B4-BE49-F238E27FC236}">
                <a16:creationId xmlns:a16="http://schemas.microsoft.com/office/drawing/2014/main" id="{28E8BB7A-45F5-4D6C-95B4-334E294E56C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124908" y="2953167"/>
            <a:ext cx="756084" cy="3195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lIns="0" tIns="3600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ja-JP" sz="1600" dirty="0">
                <a:solidFill>
                  <a:schemeClr val="tx2"/>
                </a:solidFill>
                <a:latin typeface="+mn-ea"/>
              </a:rPr>
              <a:t>0.80cm</a:t>
            </a:r>
          </a:p>
        </p:txBody>
      </p:sp>
    </p:spTree>
    <p:extLst>
      <p:ext uri="{BB962C8B-B14F-4D97-AF65-F5344CB8AC3E}">
        <p14:creationId xmlns:p14="http://schemas.microsoft.com/office/powerpoint/2010/main" val="1012990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0" y="0"/>
            <a:ext cx="18923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F772F53-63A5-4543-BF7E-D58B4F6DFC20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0"/>
            <a:ext cx="18923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gray">
          <a:xfrm>
            <a:off x="0" y="0"/>
            <a:ext cx="18923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anchor="ctr">
            <a:noAutofit/>
          </a:bodyPr>
          <a:lstStyle/>
          <a:p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>
          <a:xfrm>
            <a:off x="2361600" y="1051200"/>
            <a:ext cx="6731600" cy="39604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437276" y="6592267"/>
            <a:ext cx="23114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white">
          <a:xfrm>
            <a:off x="92460" y="6575112"/>
            <a:ext cx="632346" cy="202260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800">
                <a:solidFill>
                  <a:schemeClr val="bg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 dirty="0"/>
              <a:t>#P20081</a:t>
            </a:r>
            <a:endParaRPr lang="ja-JP" altLang="en-US" dirty="0"/>
          </a:p>
        </p:txBody>
      </p:sp>
      <p:pic>
        <p:nvPicPr>
          <p:cNvPr id="2050" name="Picture 2" descr="C:\Users\penpen\Desktop\東北ブロックセミナー\写真２　浸水した真備町の様子（7月7日）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4" r="48315"/>
          <a:stretch/>
        </p:blipFill>
        <p:spPr bwMode="auto">
          <a:xfrm>
            <a:off x="-1" y="0"/>
            <a:ext cx="1892301" cy="68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16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中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520" y="2945131"/>
            <a:ext cx="8640960" cy="931738"/>
          </a:xfrm>
          <a:ln w="6350">
            <a:solidFill>
              <a:schemeClr val="tx2"/>
            </a:solidFill>
          </a:ln>
        </p:spPr>
        <p:txBody>
          <a:bodyPr wrap="square" lIns="251999" tIns="251999" rIns="251999" bIns="180000">
            <a:spAutoFit/>
          </a:bodyPr>
          <a:lstStyle>
            <a:lvl1pPr algn="ctr">
              <a:lnSpc>
                <a:spcPct val="12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92460" y="6575112"/>
            <a:ext cx="632346" cy="202260"/>
          </a:xfrm>
          <a:prstGeom prst="rect">
            <a:avLst/>
          </a:prstGeom>
          <a:solidFill>
            <a:schemeClr val="bg1"/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800">
                <a:solidFill>
                  <a:schemeClr val="tx2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 dirty="0"/>
              <a:t>#P20081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437276" y="6592267"/>
            <a:ext cx="23114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0" name="AutoShape 3"/>
          <p:cNvSpPr>
            <a:spLocks noChangeArrowheads="1"/>
          </p:cNvSpPr>
          <p:nvPr userDrawn="1"/>
        </p:nvSpPr>
        <p:spPr bwMode="gray">
          <a:xfrm>
            <a:off x="3405188" y="6597352"/>
            <a:ext cx="3095625" cy="19389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40000"/>
              </a:lnSpc>
              <a:spcAft>
                <a:spcPts val="1200"/>
              </a:spcAft>
            </a:pPr>
            <a:r>
              <a:rPr lang="en-US" altLang="ja-JP" sz="900" dirty="0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rPr>
              <a:t>Kurashiki</a:t>
            </a:r>
            <a:r>
              <a:rPr lang="en-US" altLang="ja-JP" sz="900" baseline="0" dirty="0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rPr>
              <a:t> City</a:t>
            </a:r>
            <a:endParaRPr lang="en-US" altLang="ja-JP" sz="900" dirty="0">
              <a:solidFill>
                <a:schemeClr val="tx1"/>
              </a:solidFill>
              <a:latin typeface="+mn-ea"/>
              <a:ea typeface="+mn-ea"/>
              <a:cs typeface="メイリオ" pitchFamily="50" charset="-128"/>
            </a:endParaRPr>
          </a:p>
        </p:txBody>
      </p:sp>
      <p:pic>
        <p:nvPicPr>
          <p:cNvPr id="11" name="Picture 2" descr="C:\Users\penpen\Desktop\東北ブロックセミナー\shisyo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924" y="6596931"/>
            <a:ext cx="276078" cy="21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penpen\Desktop\東北ブロックセミナー\kur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6541330"/>
            <a:ext cx="670086" cy="22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065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b="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639763"/>
            <a:ext cx="9906000" cy="36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0" tIns="0" rIns="0" bIns="0" anchor="ctr">
            <a:noAutofit/>
          </a:bodyPr>
          <a:lstStyle/>
          <a:p>
            <a:endParaRPr lang="ja-JP" altLang="en-US" dirty="0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437276" y="6592267"/>
            <a:ext cx="23114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rgbClr val="4D4D4D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92460" y="6575112"/>
            <a:ext cx="632346" cy="202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800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 dirty="0"/>
              <a:t>#P20081</a:t>
            </a:r>
            <a:endParaRPr lang="ja-JP" altLang="en-US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639763"/>
            <a:ext cx="9906000" cy="36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0" tIns="0" rIns="0" bIns="0" anchor="ctr">
            <a:noAutofit/>
          </a:bodyPr>
          <a:lstStyle/>
          <a:p>
            <a:endParaRPr lang="ja-JP" altLang="en-US" dirty="0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FAD0C9D1-4EA2-4216-B8C1-B8C89D2E33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9763"/>
            <a:ext cx="9906000" cy="36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0" tIns="0" rIns="0" bIns="0" anchor="ctr">
            <a:noAutofit/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34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補足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 bwMode="auto">
          <a:xfrm>
            <a:off x="-1091" y="533"/>
            <a:ext cx="9906000" cy="656692"/>
          </a:xfrm>
          <a:prstGeom prst="roundRect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437276" y="6592267"/>
            <a:ext cx="23114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rgbClr val="4D4D4D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lnSpc>
                <a:spcPct val="110000"/>
              </a:lnSpc>
              <a:defRPr sz="2400" b="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6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92460" y="6575112"/>
            <a:ext cx="632346" cy="20226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800">
                <a:solidFill>
                  <a:srgbClr val="4D4D4D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 dirty="0"/>
              <a:t>#P20081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42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補足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8484" y="404664"/>
            <a:ext cx="9253028" cy="396044"/>
          </a:xfrm>
        </p:spPr>
        <p:txBody>
          <a:bodyPr/>
          <a:lstStyle>
            <a:lvl1pPr algn="ctr">
              <a:lnSpc>
                <a:spcPct val="110000"/>
              </a:lnSpc>
              <a:defRPr b="0">
                <a:solidFill>
                  <a:schemeClr val="tx2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3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272480" y="6381328"/>
            <a:ext cx="632346" cy="202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36000" rIns="0" bIns="18000" anchor="ctr" anchorCtr="0">
            <a:spAutoFit/>
          </a:bodyPr>
          <a:lstStyle>
            <a:lvl1pPr algn="ctr">
              <a:lnSpc>
                <a:spcPct val="120000"/>
              </a:lnSpc>
              <a:defRPr sz="800">
                <a:solidFill>
                  <a:srgbClr val="4D4D4D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 dirty="0"/>
              <a:t>#P20081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329264" y="6412247"/>
            <a:ext cx="23114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1" name="角丸四角形 6"/>
          <p:cNvSpPr/>
          <p:nvPr/>
        </p:nvSpPr>
        <p:spPr bwMode="auto">
          <a:xfrm>
            <a:off x="0" y="0"/>
            <a:ext cx="9912016" cy="6858000"/>
          </a:xfrm>
          <a:custGeom>
            <a:avLst/>
            <a:gdLst/>
            <a:ahLst/>
            <a:cxnLst/>
            <a:rect l="l" t="t" r="r" b="b"/>
            <a:pathLst>
              <a:path w="9903600" h="6858000">
                <a:moveTo>
                  <a:pt x="183240" y="144000"/>
                </a:moveTo>
                <a:cubicBezTo>
                  <a:pt x="162231" y="144000"/>
                  <a:pt x="145200" y="161031"/>
                  <a:pt x="145200" y="182040"/>
                </a:cubicBezTo>
                <a:lnTo>
                  <a:pt x="145200" y="6675960"/>
                </a:lnTo>
                <a:cubicBezTo>
                  <a:pt x="145200" y="6696969"/>
                  <a:pt x="162231" y="6714000"/>
                  <a:pt x="183240" y="6714000"/>
                </a:cubicBezTo>
                <a:lnTo>
                  <a:pt x="9722760" y="6714000"/>
                </a:lnTo>
                <a:cubicBezTo>
                  <a:pt x="9743769" y="6714000"/>
                  <a:pt x="9760800" y="6696969"/>
                  <a:pt x="9760800" y="6675960"/>
                </a:cubicBezTo>
                <a:lnTo>
                  <a:pt x="9760800" y="182040"/>
                </a:lnTo>
                <a:cubicBezTo>
                  <a:pt x="9760800" y="161031"/>
                  <a:pt x="9743769" y="144000"/>
                  <a:pt x="9722760" y="144000"/>
                </a:cubicBezTo>
                <a:close/>
                <a:moveTo>
                  <a:pt x="0" y="0"/>
                </a:moveTo>
                <a:lnTo>
                  <a:pt x="9903600" y="0"/>
                </a:lnTo>
                <a:lnTo>
                  <a:pt x="990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角丸四角形 6"/>
          <p:cNvSpPr/>
          <p:nvPr/>
        </p:nvSpPr>
        <p:spPr bwMode="auto">
          <a:xfrm>
            <a:off x="0" y="0"/>
            <a:ext cx="9912016" cy="6858000"/>
          </a:xfrm>
          <a:custGeom>
            <a:avLst/>
            <a:gdLst/>
            <a:ahLst/>
            <a:cxnLst/>
            <a:rect l="l" t="t" r="r" b="b"/>
            <a:pathLst>
              <a:path w="9903600" h="6858000">
                <a:moveTo>
                  <a:pt x="183240" y="144000"/>
                </a:moveTo>
                <a:cubicBezTo>
                  <a:pt x="162231" y="144000"/>
                  <a:pt x="145200" y="161031"/>
                  <a:pt x="145200" y="182040"/>
                </a:cubicBezTo>
                <a:lnTo>
                  <a:pt x="145200" y="6675960"/>
                </a:lnTo>
                <a:cubicBezTo>
                  <a:pt x="145200" y="6696969"/>
                  <a:pt x="162231" y="6714000"/>
                  <a:pt x="183240" y="6714000"/>
                </a:cubicBezTo>
                <a:lnTo>
                  <a:pt x="9722760" y="6714000"/>
                </a:lnTo>
                <a:cubicBezTo>
                  <a:pt x="9743769" y="6714000"/>
                  <a:pt x="9760800" y="6696969"/>
                  <a:pt x="9760800" y="6675960"/>
                </a:cubicBezTo>
                <a:lnTo>
                  <a:pt x="9760800" y="182040"/>
                </a:lnTo>
                <a:cubicBezTo>
                  <a:pt x="9760800" y="161031"/>
                  <a:pt x="9743769" y="144000"/>
                  <a:pt x="9722760" y="144000"/>
                </a:cubicBezTo>
                <a:close/>
                <a:moveTo>
                  <a:pt x="0" y="0"/>
                </a:moveTo>
                <a:lnTo>
                  <a:pt x="9903600" y="0"/>
                </a:lnTo>
                <a:lnTo>
                  <a:pt x="990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角丸四角形 6">
            <a:extLst>
              <a:ext uri="{FF2B5EF4-FFF2-40B4-BE49-F238E27FC236}">
                <a16:creationId xmlns:a16="http://schemas.microsoft.com/office/drawing/2014/main" id="{63E67604-67D7-4315-957C-1E388E36ABD3}"/>
              </a:ext>
            </a:extLst>
          </p:cNvPr>
          <p:cNvSpPr/>
          <p:nvPr userDrawn="1"/>
        </p:nvSpPr>
        <p:spPr bwMode="auto">
          <a:xfrm>
            <a:off x="0" y="0"/>
            <a:ext cx="9912016" cy="6858000"/>
          </a:xfrm>
          <a:custGeom>
            <a:avLst/>
            <a:gdLst/>
            <a:ahLst/>
            <a:cxnLst/>
            <a:rect l="l" t="t" r="r" b="b"/>
            <a:pathLst>
              <a:path w="9903600" h="6858000">
                <a:moveTo>
                  <a:pt x="183240" y="144000"/>
                </a:moveTo>
                <a:cubicBezTo>
                  <a:pt x="162231" y="144000"/>
                  <a:pt x="145200" y="161031"/>
                  <a:pt x="145200" y="182040"/>
                </a:cubicBezTo>
                <a:lnTo>
                  <a:pt x="145200" y="6675960"/>
                </a:lnTo>
                <a:cubicBezTo>
                  <a:pt x="145200" y="6696969"/>
                  <a:pt x="162231" y="6714000"/>
                  <a:pt x="183240" y="6714000"/>
                </a:cubicBezTo>
                <a:lnTo>
                  <a:pt x="9722760" y="6714000"/>
                </a:lnTo>
                <a:cubicBezTo>
                  <a:pt x="9743769" y="6714000"/>
                  <a:pt x="9760800" y="6696969"/>
                  <a:pt x="9760800" y="6675960"/>
                </a:cubicBezTo>
                <a:lnTo>
                  <a:pt x="9760800" y="182040"/>
                </a:lnTo>
                <a:cubicBezTo>
                  <a:pt x="9760800" y="161031"/>
                  <a:pt x="9743769" y="144000"/>
                  <a:pt x="9722760" y="144000"/>
                </a:cubicBezTo>
                <a:close/>
                <a:moveTo>
                  <a:pt x="0" y="0"/>
                </a:moveTo>
                <a:lnTo>
                  <a:pt x="9903600" y="0"/>
                </a:lnTo>
                <a:lnTo>
                  <a:pt x="990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AutoShape 3"/>
          <p:cNvSpPr>
            <a:spLocks noChangeArrowheads="1"/>
          </p:cNvSpPr>
          <p:nvPr userDrawn="1"/>
        </p:nvSpPr>
        <p:spPr bwMode="gray">
          <a:xfrm>
            <a:off x="3405188" y="6498470"/>
            <a:ext cx="3095625" cy="19389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40000"/>
              </a:lnSpc>
              <a:spcAft>
                <a:spcPts val="1200"/>
              </a:spcAft>
            </a:pPr>
            <a:r>
              <a:rPr lang="en-US" altLang="ja-JP" sz="900" dirty="0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rPr>
              <a:t>Kurashiki</a:t>
            </a:r>
            <a:r>
              <a:rPr lang="en-US" altLang="ja-JP" sz="900" baseline="0" dirty="0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rPr>
              <a:t> City</a:t>
            </a:r>
            <a:endParaRPr lang="en-US" altLang="ja-JP" sz="900" dirty="0">
              <a:solidFill>
                <a:schemeClr val="tx1"/>
              </a:solidFill>
              <a:latin typeface="+mn-ea"/>
              <a:ea typeface="+mn-ea"/>
              <a:cs typeface="メイリオ" pitchFamily="50" charset="-128"/>
            </a:endParaRPr>
          </a:p>
        </p:txBody>
      </p:sp>
      <p:pic>
        <p:nvPicPr>
          <p:cNvPr id="14" name="Picture 2" descr="C:\Users\penpen\Desktop\東北ブロックセミナー\shisyo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924" y="6498049"/>
            <a:ext cx="276078" cy="21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enpen\Desktop\東北ブロックセミナー\kur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6470754"/>
            <a:ext cx="670086" cy="22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84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ブランク（ベースカラー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92460" y="6575112"/>
            <a:ext cx="632346" cy="202260"/>
          </a:xfrm>
          <a:prstGeom prst="rect">
            <a:avLst/>
          </a:prstGeom>
          <a:solidFill>
            <a:srgbClr val="F2F2F2"/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8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 dirty="0"/>
              <a:t>#P20081</a:t>
            </a:r>
            <a:endParaRPr lang="ja-JP" altLang="en-US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437276" y="6592267"/>
            <a:ext cx="23114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AutoShape 3"/>
          <p:cNvSpPr>
            <a:spLocks noChangeArrowheads="1"/>
          </p:cNvSpPr>
          <p:nvPr userDrawn="1"/>
        </p:nvSpPr>
        <p:spPr bwMode="gray">
          <a:xfrm>
            <a:off x="3405188" y="6597352"/>
            <a:ext cx="3095625" cy="19389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40000"/>
              </a:lnSpc>
              <a:spcAft>
                <a:spcPts val="1200"/>
              </a:spcAft>
            </a:pPr>
            <a:r>
              <a:rPr lang="en-US" altLang="ja-JP" sz="900" dirty="0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rPr>
              <a:t>Kurashiki</a:t>
            </a:r>
            <a:r>
              <a:rPr lang="en-US" altLang="ja-JP" sz="900" baseline="0" dirty="0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rPr>
              <a:t> City</a:t>
            </a:r>
            <a:endParaRPr lang="en-US" altLang="ja-JP" sz="900" dirty="0">
              <a:solidFill>
                <a:schemeClr val="tx1"/>
              </a:solidFill>
              <a:latin typeface="+mn-ea"/>
              <a:ea typeface="+mn-ea"/>
              <a:cs typeface="メイリオ" pitchFamily="50" charset="-128"/>
            </a:endParaRPr>
          </a:p>
        </p:txBody>
      </p:sp>
      <p:pic>
        <p:nvPicPr>
          <p:cNvPr id="7" name="Picture 2" descr="C:\Users\penpen\Desktop\東北ブロックセミナー\shisyo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924" y="6596931"/>
            <a:ext cx="276078" cy="21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penpen\Desktop\東北ブロックセミナー\kur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6541330"/>
            <a:ext cx="670086" cy="22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50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ブランク（サブカラー｜無彩色）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679291F2-06DE-4B18-8093-3A036929E75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906000" cy="6858000"/>
          </a:xfrm>
          <a:prstGeom prst="roundRect">
            <a:avLst>
              <a:gd name="adj" fmla="val 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ja-JP" altLang="en-US" sz="1600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A2B1BAEE-C037-6C4A-A005-57219A41A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oundRect">
            <a:avLst>
              <a:gd name="adj" fmla="val 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ja-JP" altLang="en-US" sz="1600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11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gray">
          <a:xfrm>
            <a:off x="92460" y="6575112"/>
            <a:ext cx="632346" cy="202260"/>
          </a:xfrm>
          <a:prstGeom prst="rect">
            <a:avLst/>
          </a:prstGeom>
          <a:solidFill>
            <a:srgbClr val="FFFFFF"/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800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 dirty="0"/>
              <a:t>#P20081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 bwMode="gray">
          <a:xfrm>
            <a:off x="7437276" y="6592267"/>
            <a:ext cx="23114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1200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ブランク（サブカラー｜メイン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C0BF4B38-E87B-445A-B4E3-34B6A3FC93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906000" cy="685800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ja-JP" altLang="en-US" sz="1600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AB8DA4DA-FC0C-AF40-93F6-E90E2DD59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ja-JP" altLang="en-US" sz="1600" dirty="0">
              <a:solidFill>
                <a:srgbClr val="FFFFFF"/>
              </a:solidFill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lnSpc>
                <a:spcPct val="110000"/>
              </a:lnSpc>
              <a:defRPr b="0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3"/>
          </p:nvPr>
        </p:nvSpPr>
        <p:spPr bwMode="gray">
          <a:xfrm>
            <a:off x="92460" y="6575112"/>
            <a:ext cx="632346" cy="202260"/>
          </a:xfrm>
          <a:prstGeom prst="rect">
            <a:avLst/>
          </a:prstGeom>
          <a:solidFill>
            <a:srgbClr val="FFFFFF"/>
          </a:solidFill>
        </p:spPr>
        <p:txBody>
          <a:bodyPr lIns="0" tIns="36000" rIns="0" bIns="18000" anchor="ctr" anchorCtr="0"/>
          <a:lstStyle>
            <a:lvl1pPr algn="ctr">
              <a:lnSpc>
                <a:spcPct val="120000"/>
              </a:lnSpc>
              <a:defRPr sz="800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r>
              <a:rPr lang="en-US" altLang="ja-JP" dirty="0"/>
              <a:t>#P20081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 bwMode="gray">
          <a:xfrm>
            <a:off x="7437276" y="6592267"/>
            <a:ext cx="23114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5488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72480" y="152636"/>
            <a:ext cx="9361040" cy="3960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3405188" y="6597352"/>
            <a:ext cx="3095625" cy="19389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40000"/>
              </a:lnSpc>
              <a:spcAft>
                <a:spcPts val="1200"/>
              </a:spcAft>
            </a:pPr>
            <a:r>
              <a:rPr lang="en-US" altLang="ja-JP" sz="900" dirty="0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rPr>
              <a:t>Kurashiki</a:t>
            </a:r>
            <a:r>
              <a:rPr lang="en-US" altLang="ja-JP" sz="900" baseline="0" dirty="0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rPr>
              <a:t> City</a:t>
            </a:r>
            <a:endParaRPr lang="en-US" altLang="ja-JP" sz="900" dirty="0">
              <a:solidFill>
                <a:schemeClr val="tx1"/>
              </a:solidFill>
              <a:latin typeface="+mn-ea"/>
              <a:ea typeface="+mn-ea"/>
              <a:cs typeface="メイリオ" pitchFamily="50" charset="-128"/>
            </a:endParaRPr>
          </a:p>
        </p:txBody>
      </p:sp>
      <p:pic>
        <p:nvPicPr>
          <p:cNvPr id="1026" name="Picture 2" descr="C:\Users\penpen\Desktop\東北ブロックセミナー\shisyo.gif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924" y="6596931"/>
            <a:ext cx="276078" cy="21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penpen\Desktop\東北ブロックセミナー\kura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6541330"/>
            <a:ext cx="670086" cy="22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71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</p:sldLayoutIdLs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kumimoji="1" sz="2400" kern="1200">
          <a:solidFill>
            <a:schemeClr val="tx1"/>
          </a:solidFill>
          <a:latin typeface="+mj-ea"/>
          <a:ea typeface="+mj-ea"/>
          <a:cs typeface="メイリオ" pitchFamily="50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orient="horz" pos="2160" userDrawn="1">
          <p15:clr>
            <a:srgbClr val="F26B43"/>
          </p15:clr>
        </p15:guide>
        <p15:guide id="14" pos="3120" userDrawn="1">
          <p15:clr>
            <a:srgbClr val="F26B43"/>
          </p15:clr>
        </p15:guide>
        <p15:guide id="15" pos="3301" userDrawn="1">
          <p15:clr>
            <a:srgbClr val="F26B43"/>
          </p15:clr>
        </p15:guide>
        <p15:guide id="16" pos="2939" userDrawn="1">
          <p15:clr>
            <a:srgbClr val="F26B43"/>
          </p15:clr>
        </p15:guide>
        <p15:guide id="17" pos="4095" userDrawn="1">
          <p15:clr>
            <a:srgbClr val="F26B43"/>
          </p15:clr>
        </p15:guide>
        <p15:guide id="18" pos="2145" userDrawn="1">
          <p15:clr>
            <a:srgbClr val="F26B43"/>
          </p15:clr>
        </p15:guide>
        <p15:guide id="19" orient="horz" pos="1185" userDrawn="1">
          <p15:clr>
            <a:srgbClr val="F26B43"/>
          </p15:clr>
        </p15:guide>
        <p15:guide id="20" orient="horz" pos="3135" userDrawn="1">
          <p15:clr>
            <a:srgbClr val="F26B43"/>
          </p15:clr>
        </p15:guide>
        <p15:guide id="21" pos="512" userDrawn="1">
          <p15:clr>
            <a:srgbClr val="F26B43"/>
          </p15:clr>
        </p15:guide>
        <p15:guide id="22" pos="5728" userDrawn="1">
          <p15:clr>
            <a:srgbClr val="F26B43"/>
          </p15:clr>
        </p15:guide>
        <p15:guide id="23" orient="horz" pos="414" userDrawn="1">
          <p15:clr>
            <a:srgbClr val="F26B43"/>
          </p15:clr>
        </p15:guide>
        <p15:guide id="24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直角三角形 46"/>
          <p:cNvSpPr/>
          <p:nvPr/>
        </p:nvSpPr>
        <p:spPr bwMode="auto">
          <a:xfrm flipH="1">
            <a:off x="9285287" y="6237288"/>
            <a:ext cx="620713" cy="620713"/>
          </a:xfrm>
          <a:prstGeom prst="rtTriangle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8" name="直角三角形 47"/>
          <p:cNvSpPr/>
          <p:nvPr/>
        </p:nvSpPr>
        <p:spPr bwMode="auto">
          <a:xfrm flipV="1">
            <a:off x="0" y="0"/>
            <a:ext cx="620713" cy="620713"/>
          </a:xfrm>
          <a:prstGeom prst="rtTriangle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2" name="タイトル 51">
            <a:extLst>
              <a:ext uri="{FF2B5EF4-FFF2-40B4-BE49-F238E27FC236}">
                <a16:creationId xmlns:a16="http://schemas.microsoft.com/office/drawing/2014/main" id="{81019F8D-0C7E-5E41-AEB7-95811C489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800" y="2426229"/>
            <a:ext cx="7848612" cy="1218795"/>
          </a:xfrm>
        </p:spPr>
        <p:txBody>
          <a:bodyPr/>
          <a:lstStyle/>
          <a:p>
            <a:pPr algn="l"/>
            <a:r>
              <a:rPr lang="ja-JP" altLang="en-US" dirty="0">
                <a:solidFill>
                  <a:srgbClr val="373737"/>
                </a:solidFill>
              </a:rPr>
              <a:t>倉敷市における災害廃棄物対策の</a:t>
            </a:r>
            <a:br>
              <a:rPr lang="en-US" altLang="ja-JP" dirty="0">
                <a:solidFill>
                  <a:srgbClr val="373737"/>
                </a:solidFill>
              </a:rPr>
            </a:br>
            <a:r>
              <a:rPr lang="ja-JP" altLang="en-US" dirty="0">
                <a:solidFill>
                  <a:srgbClr val="373737"/>
                </a:solidFill>
              </a:rPr>
              <a:t>　　ふり返りと今後の対策について</a:t>
            </a:r>
            <a:endParaRPr lang="ja-JP" altLang="en-US" dirty="0"/>
          </a:p>
        </p:txBody>
      </p:sp>
      <p:sp>
        <p:nvSpPr>
          <p:cNvPr id="99" name="AutoShape 3">
            <a:extLst>
              <a:ext uri="{FF2B5EF4-FFF2-40B4-BE49-F238E27FC236}">
                <a16:creationId xmlns:a16="http://schemas.microsoft.com/office/drawing/2014/main" id="{A6E47CA2-D7F9-0547-8B2B-4FA5D3A9E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2940" y="4185084"/>
            <a:ext cx="5040560" cy="61555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>
              <a:spcAft>
                <a:spcPts val="1200"/>
              </a:spcAft>
            </a:pPr>
            <a:r>
              <a:rPr lang="ja-JP" altLang="en-US" sz="2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倉敷市環境リサイクル局 リサイクル推進部 一般廃棄物対策課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0ADC7B0-94B4-4804-AD58-A1486C0F80ED}"/>
              </a:ext>
            </a:extLst>
          </p:cNvPr>
          <p:cNvSpPr txBox="1"/>
          <p:nvPr/>
        </p:nvSpPr>
        <p:spPr>
          <a:xfrm>
            <a:off x="8229364" y="512676"/>
            <a:ext cx="105592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/>
              <a:t>別紙</a:t>
            </a:r>
            <a:r>
              <a:rPr kumimoji="1" lang="ja-JP" altLang="en-US"/>
              <a:t>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5120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C50C2034-8685-654F-8AF3-3FE6817F2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倉敷市の災害に強い地域づくりについて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F55195-D2BF-4ED9-81EB-207BC9A64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23" name="AutoShape 3">
            <a:extLst>
              <a:ext uri="{FF2B5EF4-FFF2-40B4-BE49-F238E27FC236}">
                <a16:creationId xmlns:a16="http://schemas.microsoft.com/office/drawing/2014/main" id="{E776494C-88B2-4728-B630-6A498A0D2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529" y="2997080"/>
            <a:ext cx="8695814" cy="1152000"/>
          </a:xfrm>
          <a:prstGeom prst="roundRect">
            <a:avLst>
              <a:gd name="adj" fmla="val 7132"/>
            </a:avLst>
          </a:prstGeom>
          <a:solidFill>
            <a:schemeClr val="accent2">
              <a:lumMod val="20000"/>
              <a:lumOff val="80000"/>
              <a:alpha val="56000"/>
            </a:schemeClr>
          </a:solidFill>
          <a:ln w="6350">
            <a:solidFill>
              <a:schemeClr val="tx2"/>
            </a:solidFill>
          </a:ln>
          <a:effectLst/>
        </p:spPr>
        <p:txBody>
          <a:bodyPr wrap="square" lIns="108000" tIns="72000" rIns="108000" bIns="54000" anchor="ctr" anchorCtr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ja-JP" altLang="en-US" sz="1400" b="1" dirty="0">
                <a:solidFill>
                  <a:schemeClr val="tx2"/>
                </a:solidFill>
                <a:latin typeface="+mj-ea"/>
                <a:ea typeface="+mj-ea"/>
                <a:cs typeface="メイリオ" pitchFamily="50" charset="-128"/>
              </a:rPr>
              <a:t> </a:t>
            </a:r>
            <a:r>
              <a:rPr lang="ja-JP" altLang="en-US" dirty="0">
                <a:latin typeface="+mn-ea"/>
              </a:rPr>
              <a:t>豪雨災害の経験と教訓</a:t>
            </a:r>
            <a:endParaRPr lang="en-US" altLang="ja-JP" dirty="0">
              <a:latin typeface="+mn-ea"/>
            </a:endParaRPr>
          </a:p>
          <a:p>
            <a:pPr marL="180975">
              <a:lnSpc>
                <a:spcPct val="120000"/>
              </a:lnSpc>
              <a:spcBef>
                <a:spcPct val="0"/>
              </a:spcBef>
            </a:pPr>
            <a:r>
              <a:rPr lang="ja-JP" altLang="en-US" b="1" dirty="0">
                <a:solidFill>
                  <a:schemeClr val="tx2"/>
                </a:solidFill>
                <a:latin typeface="+mn-ea"/>
                <a:ea typeface="+mj-ea"/>
                <a:cs typeface="メイリオ" pitchFamily="50" charset="-128"/>
              </a:rPr>
              <a:t>防災・減災に向けた取り組みを通して、自助・共助・公助の力を合わせ、地域全体で災害に立ち向かい、共に生き抜く環境をつくること</a:t>
            </a:r>
            <a:endParaRPr lang="en-US" altLang="ja-JP" b="1" dirty="0">
              <a:solidFill>
                <a:schemeClr val="tx2"/>
              </a:solidFill>
              <a:latin typeface="+mn-ea"/>
              <a:ea typeface="+mj-ea"/>
              <a:cs typeface="メイリオ" pitchFamily="50" charset="-128"/>
            </a:endParaRPr>
          </a:p>
        </p:txBody>
      </p:sp>
      <p:graphicFrame>
        <p:nvGraphicFramePr>
          <p:cNvPr id="46" name="Group 55">
            <a:extLst>
              <a:ext uri="{FF2B5EF4-FFF2-40B4-BE49-F238E27FC236}">
                <a16:creationId xmlns:a16="http://schemas.microsoft.com/office/drawing/2014/main" id="{A9DE719F-AB72-4CA4-9E40-C67032A3F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906900"/>
              </p:ext>
            </p:extLst>
          </p:nvPr>
        </p:nvGraphicFramePr>
        <p:xfrm>
          <a:off x="829695" y="1160748"/>
          <a:ext cx="8695813" cy="1721907"/>
        </p:xfrm>
        <a:graphic>
          <a:graphicData uri="http://schemas.openxmlformats.org/drawingml/2006/table">
            <a:tbl>
              <a:tblPr/>
              <a:tblGrid>
                <a:gridCol w="8695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031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メイリオ" pitchFamily="50" charset="-128"/>
                        </a:rPr>
                        <a:t>災害に強い地域づくりの理念（あるべき姿）とは</a:t>
                      </a:r>
                    </a:p>
                  </a:txBody>
                  <a:tcPr marL="180000" marR="0" marT="0" marB="0" anchor="ctr" horzOverflow="overflow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lvl="0" algn="just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ja-JP" altLang="en-US" sz="1800" dirty="0">
                          <a:latin typeface="+mn-ea"/>
                          <a:cs typeface="メイリオ" pitchFamily="50" charset="-128"/>
                        </a:rPr>
                        <a:t>　　</a:t>
                      </a:r>
                      <a:r>
                        <a:rPr lang="ja-JP" altLang="en-US" sz="1800" b="1" dirty="0">
                          <a:latin typeface="+mn-ea"/>
                          <a:cs typeface="メイリオ" pitchFamily="50" charset="-128"/>
                        </a:rPr>
                        <a:t>「災害からの復興と防災・減災を意識した社会の構築」</a:t>
                      </a:r>
                      <a:endParaRPr lang="en-US" altLang="ja-JP" sz="1800" b="1" dirty="0">
                        <a:latin typeface="+mn-ea"/>
                        <a:cs typeface="メイリオ" pitchFamily="50" charset="-128"/>
                      </a:endParaRPr>
                    </a:p>
                    <a:p>
                      <a:pPr lvl="0" algn="just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ja-JP" altLang="en-US" sz="1800" dirty="0">
                          <a:solidFill>
                            <a:schemeClr val="tx1"/>
                          </a:solidFill>
                          <a:latin typeface="+mn-ea"/>
                          <a:cs typeface="メイリオ" pitchFamily="50" charset="-128"/>
                        </a:rPr>
                        <a:t>　　　（１）地域全体に防災・減災の意識が根付いた社会の構築</a:t>
                      </a:r>
                      <a:endParaRPr lang="en-US" altLang="ja-JP" sz="1800" dirty="0">
                        <a:solidFill>
                          <a:schemeClr val="tx1"/>
                        </a:solidFill>
                        <a:latin typeface="+mn-ea"/>
                        <a:cs typeface="メイリオ" pitchFamily="50" charset="-128"/>
                      </a:endParaRPr>
                    </a:p>
                    <a:p>
                      <a:pPr lvl="0" algn="just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ja-JP" altLang="en-US" sz="1800" dirty="0">
                          <a:solidFill>
                            <a:schemeClr val="tx1"/>
                          </a:solidFill>
                          <a:latin typeface="+mn-ea"/>
                          <a:cs typeface="メイリオ" pitchFamily="50" charset="-128"/>
                        </a:rPr>
                        <a:t>　　　（２）災害が起きても、誰一人取り残さない</a:t>
                      </a:r>
                      <a:endParaRPr lang="en-US" altLang="ja-JP" sz="1800" dirty="0">
                        <a:solidFill>
                          <a:schemeClr val="tx1"/>
                        </a:solidFill>
                        <a:latin typeface="+mn-ea"/>
                        <a:cs typeface="メイリオ" pitchFamily="50" charset="-128"/>
                      </a:endParaRPr>
                    </a:p>
                    <a:p>
                      <a:pPr lvl="0" algn="just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ja-JP" altLang="en-US" sz="1800" dirty="0">
                          <a:solidFill>
                            <a:schemeClr val="tx1"/>
                          </a:solidFill>
                          <a:latin typeface="+mn-ea"/>
                          <a:cs typeface="メイリオ" pitchFamily="50" charset="-128"/>
                        </a:rPr>
                        <a:t>　　　（３）災害の経験を将来に活かす</a:t>
                      </a:r>
                    </a:p>
                  </a:txBody>
                  <a:tcPr marL="0" marR="0" marT="18000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0" name="AutoShape 3">
            <a:extLst>
              <a:ext uri="{FF2B5EF4-FFF2-40B4-BE49-F238E27FC236}">
                <a16:creationId xmlns:a16="http://schemas.microsoft.com/office/drawing/2014/main" id="{33C5DED7-F031-4D07-B0EB-2974860D5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611" y="4314713"/>
            <a:ext cx="7939731" cy="1994607"/>
          </a:xfrm>
          <a:prstGeom prst="roundRect">
            <a:avLst>
              <a:gd name="adj" fmla="val 8397"/>
            </a:avLst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txBody>
          <a:bodyPr wrap="square" lIns="108000" tIns="144000" rIns="108000" bIns="108000" anchor="ctr" anchorCtr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ja-JP" altLang="en-US" dirty="0">
                <a:solidFill>
                  <a:schemeClr val="bg1"/>
                </a:solidFill>
                <a:latin typeface="+mn-ea"/>
                <a:cs typeface="メイリオ" pitchFamily="50" charset="-128"/>
              </a:rPr>
              <a:t>倉敷市「</a:t>
            </a:r>
            <a:r>
              <a:rPr lang="en-US" altLang="ja-JP" dirty="0">
                <a:solidFill>
                  <a:schemeClr val="bg1"/>
                </a:solidFill>
                <a:latin typeface="+mn-ea"/>
                <a:cs typeface="メイリオ" pitchFamily="50" charset="-128"/>
              </a:rPr>
              <a:t>SDG</a:t>
            </a:r>
            <a:r>
              <a:rPr lang="ja-JP" altLang="en-US" dirty="0">
                <a:solidFill>
                  <a:schemeClr val="bg1"/>
                </a:solidFill>
                <a:latin typeface="+mn-ea"/>
                <a:cs typeface="メイリオ" pitchFamily="50" charset="-128"/>
              </a:rPr>
              <a:t>ｓ未来都市」「自治体ＳＤＧｓモデル事業」</a:t>
            </a:r>
            <a:endParaRPr lang="en-US" altLang="ja-JP" dirty="0">
              <a:solidFill>
                <a:schemeClr val="bg1"/>
              </a:solidFill>
              <a:latin typeface="+mn-ea"/>
              <a:cs typeface="メイリオ" pitchFamily="50" charset="-128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ja-JP" altLang="en-US" sz="1600" dirty="0">
                <a:solidFill>
                  <a:schemeClr val="bg1"/>
                </a:solidFill>
                <a:latin typeface="+mn-ea"/>
                <a:cs typeface="メイリオ" pitchFamily="50" charset="-128"/>
              </a:rPr>
              <a:t>　</a:t>
            </a:r>
            <a:r>
              <a:rPr lang="ja-JP" altLang="en-US" dirty="0">
                <a:solidFill>
                  <a:schemeClr val="bg1"/>
                </a:solidFill>
                <a:latin typeface="+mn-ea"/>
                <a:cs typeface="メイリオ" pitchFamily="50" charset="-128"/>
              </a:rPr>
              <a:t>・多様なステークホルダーとの連携を通じて地域におけ</a:t>
            </a:r>
            <a:endParaRPr lang="en-US" altLang="ja-JP" dirty="0">
              <a:solidFill>
                <a:schemeClr val="bg1"/>
              </a:solidFill>
              <a:latin typeface="+mn-ea"/>
              <a:cs typeface="メイリオ" pitchFamily="50" charset="-128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ja-JP" altLang="en-US" dirty="0">
                <a:solidFill>
                  <a:schemeClr val="bg1"/>
                </a:solidFill>
                <a:latin typeface="+mn-ea"/>
                <a:cs typeface="メイリオ" pitchFamily="50" charset="-128"/>
              </a:rPr>
              <a:t>　　る自律的好循環を図る</a:t>
            </a:r>
            <a:endParaRPr lang="en-US" altLang="ja-JP" dirty="0">
              <a:solidFill>
                <a:schemeClr val="bg1"/>
              </a:solidFill>
              <a:latin typeface="+mn-ea"/>
              <a:cs typeface="メイリオ" pitchFamily="50" charset="-128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ja-JP" altLang="en-US" dirty="0">
                <a:solidFill>
                  <a:schemeClr val="bg1"/>
                </a:solidFill>
                <a:latin typeface="+mn-ea"/>
                <a:cs typeface="メイリオ" pitchFamily="50" charset="-128"/>
              </a:rPr>
              <a:t>　　　　　　　</a:t>
            </a:r>
            <a:r>
              <a:rPr lang="ja-JP" altLang="en-US" dirty="0">
                <a:solidFill>
                  <a:srgbClr val="FFC000"/>
                </a:solidFill>
                <a:latin typeface="+mn-ea"/>
                <a:cs typeface="メイリオ" pitchFamily="50" charset="-128"/>
              </a:rPr>
              <a:t>災害廃棄物処理については</a:t>
            </a:r>
            <a:endParaRPr lang="en-US" altLang="ja-JP" dirty="0">
              <a:solidFill>
                <a:srgbClr val="FFC000"/>
              </a:solidFill>
              <a:latin typeface="+mn-ea"/>
              <a:cs typeface="メイリオ" pitchFamily="50" charset="-128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ja-JP" altLang="en-US" dirty="0">
                <a:solidFill>
                  <a:schemeClr val="bg1"/>
                </a:solidFill>
                <a:latin typeface="+mn-ea"/>
                <a:cs typeface="メイリオ" pitchFamily="50" charset="-128"/>
              </a:rPr>
              <a:t>　・「</a:t>
            </a:r>
            <a:r>
              <a:rPr lang="en-US" altLang="ja-JP" dirty="0">
                <a:solidFill>
                  <a:schemeClr val="bg1"/>
                </a:solidFill>
                <a:latin typeface="+mn-ea"/>
                <a:cs typeface="メイリオ" pitchFamily="50" charset="-128"/>
              </a:rPr>
              <a:t>SDG</a:t>
            </a:r>
            <a:r>
              <a:rPr lang="ja-JP" altLang="en-US" dirty="0">
                <a:solidFill>
                  <a:schemeClr val="bg1"/>
                </a:solidFill>
                <a:latin typeface="+mn-ea"/>
                <a:cs typeface="メイリオ" pitchFamily="50" charset="-128"/>
              </a:rPr>
              <a:t>ｓ災害廃棄物処理官民連携事業」を実施</a:t>
            </a:r>
            <a:endParaRPr lang="en-US" altLang="ja-JP" dirty="0">
              <a:solidFill>
                <a:schemeClr val="bg1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7E563090-B47B-46AF-9F07-262AF5FD5975}"/>
              </a:ext>
            </a:extLst>
          </p:cNvPr>
          <p:cNvSpPr/>
          <p:nvPr/>
        </p:nvSpPr>
        <p:spPr bwMode="auto">
          <a:xfrm>
            <a:off x="2648744" y="5553236"/>
            <a:ext cx="468052" cy="252028"/>
          </a:xfrm>
          <a:prstGeom prst="downArrow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675A222-8EF4-494B-8AF7-54767242E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251" y="4456896"/>
            <a:ext cx="933450" cy="93345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E34E0F3-4BF0-4177-9DFB-86746FFD8E55}"/>
              </a:ext>
            </a:extLst>
          </p:cNvPr>
          <p:cNvSpPr txBox="1"/>
          <p:nvPr/>
        </p:nvSpPr>
        <p:spPr>
          <a:xfrm>
            <a:off x="8040430" y="5360850"/>
            <a:ext cx="14041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chemeClr val="bg1"/>
                </a:solidFill>
              </a:rPr>
              <a:t>SDG</a:t>
            </a:r>
            <a:r>
              <a:rPr kumimoji="1" lang="ja-JP" altLang="en-US" sz="1050" dirty="0">
                <a:solidFill>
                  <a:schemeClr val="bg1"/>
                </a:solidFill>
              </a:rPr>
              <a:t>ｓ未来都市</a:t>
            </a:r>
          </a:p>
        </p:txBody>
      </p:sp>
    </p:spTree>
    <p:extLst>
      <p:ext uri="{BB962C8B-B14F-4D97-AF65-F5344CB8AC3E}">
        <p14:creationId xmlns:p14="http://schemas.microsoft.com/office/powerpoint/2010/main" val="3653761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楕円 2">
            <a:extLst>
              <a:ext uri="{FF2B5EF4-FFF2-40B4-BE49-F238E27FC236}">
                <a16:creationId xmlns:a16="http://schemas.microsoft.com/office/drawing/2014/main" id="{12C0E888-FE04-4569-860E-0571762DE989}"/>
              </a:ext>
            </a:extLst>
          </p:cNvPr>
          <p:cNvSpPr/>
          <p:nvPr/>
        </p:nvSpPr>
        <p:spPr bwMode="auto">
          <a:xfrm>
            <a:off x="7365268" y="4112944"/>
            <a:ext cx="2052001" cy="2052001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srgbClr val="00B0F0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C50C2034-8685-654F-8AF3-3FE6817F2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令和２年度からの取り組み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F55195-D2BF-4ED9-81EB-207BC9A64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graphicFrame>
        <p:nvGraphicFramePr>
          <p:cNvPr id="46" name="Group 55">
            <a:extLst>
              <a:ext uri="{FF2B5EF4-FFF2-40B4-BE49-F238E27FC236}">
                <a16:creationId xmlns:a16="http://schemas.microsoft.com/office/drawing/2014/main" id="{A9DE719F-AB72-4CA4-9E40-C67032A3F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313078"/>
              </p:ext>
            </p:extLst>
          </p:nvPr>
        </p:nvGraphicFramePr>
        <p:xfrm>
          <a:off x="829696" y="1160748"/>
          <a:ext cx="4068350" cy="2407707"/>
        </p:xfrm>
        <a:graphic>
          <a:graphicData uri="http://schemas.openxmlformats.org/drawingml/2006/table">
            <a:tbl>
              <a:tblPr/>
              <a:tblGrid>
                <a:gridCol w="406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031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メイリオ" pitchFamily="50" charset="-128"/>
                        </a:rPr>
                        <a:t>経験に基づく「平時からの取り組み」</a:t>
                      </a:r>
                    </a:p>
                  </a:txBody>
                  <a:tcPr marL="180000" marR="0" marT="0" marB="0" anchor="ctr" horzOverflow="overflow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lvl="0" algn="just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kumimoji="1" lang="ja-JP" altLang="en-US" sz="18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メイリオ" pitchFamily="50" charset="-128"/>
                        </a:rPr>
                        <a:t>災害廃棄物処理の</a:t>
                      </a:r>
                      <a:r>
                        <a:rPr kumimoji="1" lang="ja-JP" altLang="en-US" sz="1800" kern="1200" dirty="0">
                          <a:solidFill>
                            <a:srgbClr val="E53760"/>
                          </a:solidFill>
                          <a:latin typeface="+mn-ea"/>
                          <a:ea typeface="+mn-ea"/>
                          <a:cs typeface="メイリオ" pitchFamily="50" charset="-128"/>
                        </a:rPr>
                        <a:t>「しくみ」</a:t>
                      </a:r>
                      <a:r>
                        <a:rPr kumimoji="1" lang="ja-JP" altLang="en-US" sz="18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メイリオ" pitchFamily="50" charset="-128"/>
                        </a:rPr>
                        <a:t>づくり</a:t>
                      </a:r>
                      <a:endParaRPr kumimoji="1" lang="en-US" altLang="ja-JP" sz="18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メイリオ" pitchFamily="50" charset="-128"/>
                      </a:endParaRPr>
                    </a:p>
                    <a:p>
                      <a:pPr lvl="0" algn="just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kumimoji="1" lang="ja-JP" altLang="en-US" sz="18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メイリオ" pitchFamily="50" charset="-128"/>
                        </a:rPr>
                        <a:t>・官民連携による初動マニュアル</a:t>
                      </a:r>
                      <a:endParaRPr kumimoji="1" lang="en-US" altLang="ja-JP" sz="18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メイリオ" pitchFamily="50" charset="-128"/>
                      </a:endParaRPr>
                    </a:p>
                    <a:p>
                      <a:pPr lvl="0" algn="just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kumimoji="1" lang="ja-JP" altLang="en-US" sz="18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メイリオ" pitchFamily="50" charset="-128"/>
                        </a:rPr>
                        <a:t>・他機関との連携</a:t>
                      </a:r>
                      <a:endParaRPr kumimoji="1" lang="en-US" altLang="ja-JP" sz="18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メイリオ" pitchFamily="50" charset="-128"/>
                      </a:endParaRPr>
                    </a:p>
                    <a:p>
                      <a:pPr lvl="0" algn="just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kumimoji="1" lang="ja-JP" altLang="en-US" sz="18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メイリオ" pitchFamily="50" charset="-128"/>
                        </a:rPr>
                        <a:t>　　連携会議の開催</a:t>
                      </a:r>
                      <a:endParaRPr kumimoji="1" lang="en-US" altLang="ja-JP" sz="18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メイリオ" pitchFamily="50" charset="-128"/>
                      </a:endParaRPr>
                    </a:p>
                    <a:p>
                      <a:pPr lvl="0" algn="just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kumimoji="1" lang="ja-JP" altLang="en-US" sz="18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メイリオ" pitchFamily="50" charset="-128"/>
                        </a:rPr>
                        <a:t>　　「水害に備えて」の作成</a:t>
                      </a:r>
                      <a:endParaRPr kumimoji="1" lang="en-US" altLang="ja-JP" sz="18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メイリオ" pitchFamily="50" charset="-128"/>
                      </a:endParaRPr>
                    </a:p>
                    <a:p>
                      <a:pPr lvl="0" algn="just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endParaRPr lang="ja-JP" altLang="en-US" sz="1800" dirty="0">
                        <a:solidFill>
                          <a:schemeClr val="tx1"/>
                        </a:solidFill>
                        <a:latin typeface="+mn-ea"/>
                        <a:cs typeface="メイリオ" pitchFamily="50" charset="-128"/>
                      </a:endParaRPr>
                    </a:p>
                  </a:txBody>
                  <a:tcPr marL="0" marR="0" marT="18000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矢印: 下 1">
            <a:extLst>
              <a:ext uri="{FF2B5EF4-FFF2-40B4-BE49-F238E27FC236}">
                <a16:creationId xmlns:a16="http://schemas.microsoft.com/office/drawing/2014/main" id="{7E563090-B47B-46AF-9F07-262AF5FD5975}"/>
              </a:ext>
            </a:extLst>
          </p:cNvPr>
          <p:cNvSpPr/>
          <p:nvPr/>
        </p:nvSpPr>
        <p:spPr bwMode="auto">
          <a:xfrm>
            <a:off x="4052900" y="4905164"/>
            <a:ext cx="468052" cy="252028"/>
          </a:xfrm>
          <a:prstGeom prst="downArrow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6A4F112-B48F-4CF3-B899-E9749321B502}"/>
              </a:ext>
            </a:extLst>
          </p:cNvPr>
          <p:cNvSpPr/>
          <p:nvPr/>
        </p:nvSpPr>
        <p:spPr bwMode="auto">
          <a:xfrm>
            <a:off x="8376491" y="5487667"/>
            <a:ext cx="576064" cy="52002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6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QR</a:t>
            </a: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2" name="図 10">
            <a:extLst>
              <a:ext uri="{FF2B5EF4-FFF2-40B4-BE49-F238E27FC236}">
                <a16:creationId xmlns:a16="http://schemas.microsoft.com/office/drawing/2014/main" id="{C80C2C34-7A24-4A30-B8CC-C4DC411B61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24" b="10820"/>
          <a:stretch/>
        </p:blipFill>
        <p:spPr>
          <a:xfrm rot="16200000">
            <a:off x="4897450" y="1311109"/>
            <a:ext cx="2053193" cy="2052000"/>
          </a:xfrm>
          <a:prstGeom prst="flowChartConnector">
            <a:avLst/>
          </a:prstGeom>
          <a:effectLst>
            <a:outerShdw blurRad="50800" dist="38100" dir="2700000" algn="tl" rotWithShape="0">
              <a:schemeClr val="tx2">
                <a:lumMod val="60000"/>
                <a:lumOff val="40000"/>
                <a:alpha val="50000"/>
              </a:schemeClr>
            </a:outerShdw>
          </a:effectLst>
        </p:spPr>
      </p:pic>
      <p:sp>
        <p:nvSpPr>
          <p:cNvPr id="24" name="AutoShape 3">
            <a:extLst>
              <a:ext uri="{FF2B5EF4-FFF2-40B4-BE49-F238E27FC236}">
                <a16:creationId xmlns:a16="http://schemas.microsoft.com/office/drawing/2014/main" id="{61A03D38-1158-4CFE-9BF9-EB4CDFBA8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7256" y="3537012"/>
            <a:ext cx="2491420" cy="212366"/>
          </a:xfrm>
          <a:prstGeom prst="roundRect">
            <a:avLst>
              <a:gd name="adj" fmla="val 0"/>
            </a:avLst>
          </a:prstGeom>
          <a:noFill/>
          <a:ln w="6350">
            <a:noFill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ja-JP" altLang="en-US" sz="1200" dirty="0">
                <a:latin typeface="+mn-ea"/>
                <a:cs typeface="メイリオ" pitchFamily="50" charset="-128"/>
              </a:rPr>
              <a:t>水害に備えて（建築士会倉敷支部）</a:t>
            </a:r>
            <a:endParaRPr lang="en-US" altLang="ja-JP" sz="1200" dirty="0">
              <a:latin typeface="+mn-ea"/>
              <a:cs typeface="メイリオ" pitchFamily="50" charset="-128"/>
            </a:endParaRPr>
          </a:p>
        </p:txBody>
      </p:sp>
      <p:pic>
        <p:nvPicPr>
          <p:cNvPr id="25" name="図 6">
            <a:extLst>
              <a:ext uri="{FF2B5EF4-FFF2-40B4-BE49-F238E27FC236}">
                <a16:creationId xmlns:a16="http://schemas.microsoft.com/office/drawing/2014/main" id="{5FD41A3C-D593-4C8C-B0E2-6FB6497F4A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10" t="17850" r="5874" b="16316"/>
          <a:stretch/>
        </p:blipFill>
        <p:spPr>
          <a:xfrm rot="16200000">
            <a:off x="7410403" y="1296922"/>
            <a:ext cx="2024821" cy="2052001"/>
          </a:xfrm>
          <a:prstGeom prst="ellipse">
            <a:avLst/>
          </a:prstGeom>
          <a:effectLst>
            <a:outerShdw blurRad="50800" dist="38100" dir="2700000" algn="tl" rotWithShape="0">
              <a:schemeClr val="tx2">
                <a:lumMod val="60000"/>
                <a:lumOff val="40000"/>
                <a:alpha val="50000"/>
              </a:schemeClr>
            </a:outerShdw>
          </a:effectLst>
        </p:spPr>
      </p:pic>
      <p:sp>
        <p:nvSpPr>
          <p:cNvPr id="32" name="AutoShape 3">
            <a:extLst>
              <a:ext uri="{FF2B5EF4-FFF2-40B4-BE49-F238E27FC236}">
                <a16:creationId xmlns:a16="http://schemas.microsoft.com/office/drawing/2014/main" id="{AF11044A-13CF-45AB-ADED-5CD26DB5F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932" y="6236820"/>
            <a:ext cx="3166905" cy="212366"/>
          </a:xfrm>
          <a:prstGeom prst="roundRect">
            <a:avLst>
              <a:gd name="adj" fmla="val 0"/>
            </a:avLst>
          </a:prstGeom>
          <a:noFill/>
          <a:ln w="6350">
            <a:noFill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ja-JP" altLang="en-US" sz="1200" dirty="0">
                <a:latin typeface="+mn-ea"/>
                <a:cs typeface="メイリオ" pitchFamily="50" charset="-128"/>
              </a:rPr>
              <a:t>災害廃棄物処理ハンドブック</a:t>
            </a:r>
            <a:endParaRPr lang="en-US" altLang="ja-JP" sz="1200" dirty="0">
              <a:latin typeface="+mn-ea"/>
              <a:cs typeface="メイリオ" pitchFamily="50" charset="-128"/>
            </a:endParaRPr>
          </a:p>
        </p:txBody>
      </p:sp>
      <p:pic>
        <p:nvPicPr>
          <p:cNvPr id="33" name="図 10">
            <a:extLst>
              <a:ext uri="{FF2B5EF4-FFF2-40B4-BE49-F238E27FC236}">
                <a16:creationId xmlns:a16="http://schemas.microsoft.com/office/drawing/2014/main" id="{11A39AF1-963F-47FB-811A-04964B702A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223" b="10820"/>
          <a:stretch/>
        </p:blipFill>
        <p:spPr>
          <a:xfrm rot="16200000">
            <a:off x="4897458" y="4114452"/>
            <a:ext cx="2053178" cy="2052001"/>
          </a:xfrm>
          <a:prstGeom prst="flowChartConnector">
            <a:avLst/>
          </a:prstGeom>
          <a:effectLst>
            <a:outerShdw blurRad="50800" dist="38100" dir="2700000" algn="tl" rotWithShape="0">
              <a:schemeClr val="tx2">
                <a:lumMod val="60000"/>
                <a:lumOff val="40000"/>
                <a:alpha val="50000"/>
              </a:schemeClr>
            </a:outerShdw>
          </a:effectLst>
        </p:spPr>
      </p:pic>
      <p:sp>
        <p:nvSpPr>
          <p:cNvPr id="34" name="AutoShape 3">
            <a:extLst>
              <a:ext uri="{FF2B5EF4-FFF2-40B4-BE49-F238E27FC236}">
                <a16:creationId xmlns:a16="http://schemas.microsoft.com/office/drawing/2014/main" id="{2A072FAD-DA2C-45ED-AAC3-6AE91297C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5268" y="6240970"/>
            <a:ext cx="2160240" cy="212366"/>
          </a:xfrm>
          <a:prstGeom prst="roundRect">
            <a:avLst>
              <a:gd name="adj" fmla="val 0"/>
            </a:avLst>
          </a:prstGeom>
          <a:noFill/>
          <a:ln w="6350">
            <a:noFill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ja-JP" altLang="en-US" sz="1200" dirty="0">
                <a:latin typeface="+mn-ea"/>
                <a:cs typeface="メイリオ" pitchFamily="50" charset="-128"/>
              </a:rPr>
              <a:t>倉敷市出前講座</a:t>
            </a:r>
            <a:endParaRPr lang="en-US" altLang="ja-JP" sz="1200" dirty="0">
              <a:latin typeface="+mn-ea"/>
              <a:cs typeface="メイリオ" pitchFamily="50" charset="-128"/>
            </a:endParaRPr>
          </a:p>
        </p:txBody>
      </p:sp>
      <p:pic>
        <p:nvPicPr>
          <p:cNvPr id="35" name="図 6">
            <a:extLst>
              <a:ext uri="{FF2B5EF4-FFF2-40B4-BE49-F238E27FC236}">
                <a16:creationId xmlns:a16="http://schemas.microsoft.com/office/drawing/2014/main" id="{28ADAF1F-A47F-4240-9EF1-7B7141EF08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29291" t="-8306" r="-32041" b="-5760"/>
          <a:stretch/>
        </p:blipFill>
        <p:spPr>
          <a:xfrm>
            <a:off x="7396813" y="4161130"/>
            <a:ext cx="2003629" cy="2003816"/>
          </a:xfrm>
          <a:prstGeom prst="ellipse">
            <a:avLst/>
          </a:prstGeom>
          <a:effectLst/>
        </p:spPr>
      </p:pic>
      <p:sp>
        <p:nvSpPr>
          <p:cNvPr id="41" name="AutoShape 3">
            <a:extLst>
              <a:ext uri="{FF2B5EF4-FFF2-40B4-BE49-F238E27FC236}">
                <a16:creationId xmlns:a16="http://schemas.microsoft.com/office/drawing/2014/main" id="{F4088620-A6BA-407E-B286-1091E8ADB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474" y="4041068"/>
            <a:ext cx="4303526" cy="236013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wrap="square" lIns="180000" tIns="144000" rIns="180000" bIns="125999">
            <a:spAutoFit/>
          </a:bodyPr>
          <a:lstStyle/>
          <a:p>
            <a:pPr marL="7937" algn="just">
              <a:lnSpc>
                <a:spcPct val="130000"/>
              </a:lnSpc>
              <a:spcAft>
                <a:spcPts val="600"/>
              </a:spcAft>
            </a:pPr>
            <a:r>
              <a:rPr kumimoji="1" lang="ja-JP" altLang="en-US" sz="1800" kern="1200" dirty="0">
                <a:solidFill>
                  <a:schemeClr val="tx1"/>
                </a:solidFill>
                <a:latin typeface="+mn-ea"/>
                <a:ea typeface="+mn-ea"/>
                <a:cs typeface="メイリオ" pitchFamily="50" charset="-128"/>
              </a:rPr>
              <a:t>災害廃棄物処理の</a:t>
            </a:r>
            <a:r>
              <a:rPr lang="ja-JP" altLang="en-US" dirty="0">
                <a:solidFill>
                  <a:srgbClr val="E53760"/>
                </a:solidFill>
                <a:latin typeface="+mn-ea"/>
              </a:rPr>
              <a:t>「理解」</a:t>
            </a:r>
            <a:r>
              <a:rPr lang="ja-JP" altLang="en-US" dirty="0">
                <a:latin typeface="+mn-ea"/>
              </a:rPr>
              <a:t>と</a:t>
            </a:r>
            <a:r>
              <a:rPr lang="ja-JP" altLang="en-US" dirty="0">
                <a:solidFill>
                  <a:srgbClr val="E53760"/>
                </a:solidFill>
                <a:latin typeface="+mn-ea"/>
              </a:rPr>
              <a:t>「周知」</a:t>
            </a:r>
            <a:endParaRPr lang="en-US" altLang="ja-JP" dirty="0">
              <a:solidFill>
                <a:srgbClr val="E53760"/>
              </a:solidFill>
              <a:latin typeface="+mn-ea"/>
            </a:endParaRPr>
          </a:p>
          <a:p>
            <a:pPr marL="7937" algn="just">
              <a:lnSpc>
                <a:spcPct val="130000"/>
              </a:lnSpc>
              <a:spcAft>
                <a:spcPts val="600"/>
              </a:spcAft>
            </a:pPr>
            <a:r>
              <a:rPr lang="ja-JP" altLang="en-US" dirty="0">
                <a:latin typeface="+mn-ea"/>
              </a:rPr>
              <a:t>・災害廃棄物処理ハンドブックの作成</a:t>
            </a:r>
            <a:endParaRPr lang="en-US" altLang="ja-JP" dirty="0">
              <a:latin typeface="+mn-ea"/>
            </a:endParaRPr>
          </a:p>
          <a:p>
            <a:pPr marL="7937" algn="just">
              <a:lnSpc>
                <a:spcPct val="130000"/>
              </a:lnSpc>
              <a:spcAft>
                <a:spcPts val="600"/>
              </a:spcAft>
            </a:pPr>
            <a:r>
              <a:rPr lang="ja-JP" altLang="en-US" dirty="0">
                <a:latin typeface="+mn-ea"/>
              </a:rPr>
              <a:t>・</a:t>
            </a:r>
            <a:r>
              <a:rPr lang="en-US" altLang="ja-JP" dirty="0">
                <a:latin typeface="+mn-ea"/>
              </a:rPr>
              <a:t>6</a:t>
            </a:r>
            <a:r>
              <a:rPr lang="ja-JP" altLang="en-US" dirty="0">
                <a:latin typeface="+mn-ea"/>
              </a:rPr>
              <a:t>か国語版の作成</a:t>
            </a:r>
            <a:endParaRPr lang="en-US" altLang="ja-JP" dirty="0">
              <a:latin typeface="+mn-ea"/>
            </a:endParaRPr>
          </a:p>
          <a:p>
            <a:pPr marL="7937" algn="just">
              <a:lnSpc>
                <a:spcPct val="130000"/>
              </a:lnSpc>
              <a:spcAft>
                <a:spcPts val="600"/>
              </a:spcAft>
            </a:pPr>
            <a:r>
              <a:rPr lang="ja-JP" altLang="en-US" dirty="0">
                <a:latin typeface="+mn-ea"/>
              </a:rPr>
              <a:t>・出前講座の実施</a:t>
            </a:r>
            <a:endParaRPr lang="en-US" altLang="ja-JP" dirty="0">
              <a:latin typeface="+mn-ea"/>
            </a:endParaRPr>
          </a:p>
          <a:p>
            <a:pPr marL="7937" algn="just">
              <a:lnSpc>
                <a:spcPct val="130000"/>
              </a:lnSpc>
              <a:spcAft>
                <a:spcPts val="600"/>
              </a:spcAft>
            </a:pPr>
            <a:endParaRPr lang="en-US" altLang="ja-JP" dirty="0">
              <a:solidFill>
                <a:srgbClr val="E53760"/>
              </a:solidFill>
              <a:latin typeface="+mn-ea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74963FB-5E5A-4F26-9E67-67BAEC15D1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6656" y="2839265"/>
            <a:ext cx="1048882" cy="1048882"/>
          </a:xfrm>
          <a:prstGeom prst="rect">
            <a:avLst/>
          </a:prstGeom>
        </p:spPr>
      </p:pic>
      <p:sp>
        <p:nvSpPr>
          <p:cNvPr id="21" name="AutoShape 3">
            <a:extLst>
              <a:ext uri="{FF2B5EF4-FFF2-40B4-BE49-F238E27FC236}">
                <a16:creationId xmlns:a16="http://schemas.microsoft.com/office/drawing/2014/main" id="{A6BB4076-F32F-49B6-8A82-693D6C3D5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932" y="3538815"/>
            <a:ext cx="3166905" cy="212366"/>
          </a:xfrm>
          <a:prstGeom prst="roundRect">
            <a:avLst>
              <a:gd name="adj" fmla="val 0"/>
            </a:avLst>
          </a:prstGeom>
          <a:noFill/>
          <a:ln w="6350">
            <a:noFill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ja-JP" altLang="en-US" sz="1200" dirty="0">
                <a:latin typeface="+mn-ea"/>
                <a:cs typeface="メイリオ" pitchFamily="50" charset="-128"/>
              </a:rPr>
              <a:t>災害廃棄物処理初動マニュアル</a:t>
            </a:r>
            <a:endParaRPr lang="en-US" altLang="ja-JP" sz="1200" dirty="0">
              <a:latin typeface="+mn-ea"/>
              <a:cs typeface="メイリオ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F578811-EAA3-46AC-8834-C4C6B02B81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6539" y="4913788"/>
            <a:ext cx="1024453" cy="1024453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AA25CA6-5125-4B68-BAF0-94388305B6FB}"/>
              </a:ext>
            </a:extLst>
          </p:cNvPr>
          <p:cNvSpPr txBox="1"/>
          <p:nvPr/>
        </p:nvSpPr>
        <p:spPr>
          <a:xfrm>
            <a:off x="3902376" y="3789040"/>
            <a:ext cx="14041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水害に備えて</a:t>
            </a:r>
            <a:endParaRPr kumimoji="1" lang="ja-JP" altLang="en-US" sz="105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8353270-0656-460E-AF09-A6FD4DBCF88C}"/>
              </a:ext>
            </a:extLst>
          </p:cNvPr>
          <p:cNvSpPr txBox="1"/>
          <p:nvPr/>
        </p:nvSpPr>
        <p:spPr>
          <a:xfrm>
            <a:off x="3869904" y="5838451"/>
            <a:ext cx="15445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ハンドブック</a:t>
            </a:r>
          </a:p>
        </p:txBody>
      </p:sp>
    </p:spTree>
    <p:extLst>
      <p:ext uri="{BB962C8B-B14F-4D97-AF65-F5344CB8AC3E}">
        <p14:creationId xmlns:p14="http://schemas.microsoft.com/office/powerpoint/2010/main" val="68372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C50C2034-8685-654F-8AF3-3FE6817F2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令和４年度の取り組み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F55195-D2BF-4ED9-81EB-207BC9A64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graphicFrame>
        <p:nvGraphicFramePr>
          <p:cNvPr id="46" name="Group 55">
            <a:extLst>
              <a:ext uri="{FF2B5EF4-FFF2-40B4-BE49-F238E27FC236}">
                <a16:creationId xmlns:a16="http://schemas.microsoft.com/office/drawing/2014/main" id="{A9DE719F-AB72-4CA4-9E40-C67032A3F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356549"/>
              </p:ext>
            </p:extLst>
          </p:nvPr>
        </p:nvGraphicFramePr>
        <p:xfrm>
          <a:off x="829696" y="1160748"/>
          <a:ext cx="8494686" cy="1036107"/>
        </p:xfrm>
        <a:graphic>
          <a:graphicData uri="http://schemas.openxmlformats.org/drawingml/2006/table">
            <a:tbl>
              <a:tblPr/>
              <a:tblGrid>
                <a:gridCol w="8494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32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メイリオ" pitchFamily="50" charset="-128"/>
                        </a:rPr>
                        <a:t>「</a:t>
                      </a:r>
                      <a:r>
                        <a:rPr kumimoji="1" lang="zh-TW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メイリオ" pitchFamily="50" charset="-128"/>
                        </a:rPr>
                        <a:t>令和４年度　災害廃棄物処理　図上訓練</a:t>
                      </a: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メイリオ" pitchFamily="50" charset="-128"/>
                        </a:rPr>
                        <a:t>」の実施について</a:t>
                      </a:r>
                    </a:p>
                  </a:txBody>
                  <a:tcPr marL="180000" marR="0" marT="0" marB="0" anchor="ctr" horzOverflow="overflow">
                    <a:lnL w="762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383">
                <a:tc>
                  <a:txBody>
                    <a:bodyPr/>
                    <a:lstStyle/>
                    <a:p>
                      <a:pPr lvl="0" algn="just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kumimoji="1" lang="ja-JP" altLang="en-US" sz="18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メイリオ" pitchFamily="50" charset="-128"/>
                        </a:rPr>
                        <a:t>「倉敷市災害廃棄物処理初動マニュアル」を活用した、発災時から初動期</a:t>
                      </a:r>
                      <a:endParaRPr kumimoji="1" lang="en-US" altLang="ja-JP" sz="18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メイリオ" pitchFamily="50" charset="-128"/>
                      </a:endParaRPr>
                    </a:p>
                    <a:p>
                      <a:pPr lvl="0" algn="just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kumimoji="1" lang="ja-JP" altLang="en-US" sz="18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メイリオ" pitchFamily="50" charset="-128"/>
                        </a:rPr>
                        <a:t>にかけての処理体制構築シミュレーションを実施する。</a:t>
                      </a:r>
                      <a:endParaRPr lang="ja-JP" altLang="en-US" sz="1800" dirty="0">
                        <a:solidFill>
                          <a:schemeClr val="tx1"/>
                        </a:solidFill>
                        <a:latin typeface="+mn-ea"/>
                        <a:cs typeface="メイリオ" pitchFamily="50" charset="-128"/>
                      </a:endParaRPr>
                    </a:p>
                  </a:txBody>
                  <a:tcPr marL="0" marR="0" marT="18000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矢印: 下 1">
            <a:extLst>
              <a:ext uri="{FF2B5EF4-FFF2-40B4-BE49-F238E27FC236}">
                <a16:creationId xmlns:a16="http://schemas.microsoft.com/office/drawing/2014/main" id="{7E563090-B47B-46AF-9F07-262AF5FD5975}"/>
              </a:ext>
            </a:extLst>
          </p:cNvPr>
          <p:cNvSpPr/>
          <p:nvPr/>
        </p:nvSpPr>
        <p:spPr bwMode="auto">
          <a:xfrm>
            <a:off x="4052900" y="4905164"/>
            <a:ext cx="468052" cy="252028"/>
          </a:xfrm>
          <a:prstGeom prst="downArrow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25" name="図 6">
            <a:extLst>
              <a:ext uri="{FF2B5EF4-FFF2-40B4-BE49-F238E27FC236}">
                <a16:creationId xmlns:a16="http://schemas.microsoft.com/office/drawing/2014/main" id="{5FD41A3C-D593-4C8C-B0E2-6FB6497F4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561" y="3257471"/>
            <a:ext cx="2024821" cy="2020038"/>
          </a:xfrm>
          <a:prstGeom prst="ellipse">
            <a:avLst/>
          </a:prstGeom>
          <a:effectLst>
            <a:outerShdw blurRad="50800" dist="38100" dir="2700000" algn="tl" rotWithShape="0">
              <a:schemeClr val="tx2">
                <a:lumMod val="60000"/>
                <a:lumOff val="40000"/>
                <a:alpha val="50000"/>
              </a:schemeClr>
            </a:outerShdw>
          </a:effectLst>
        </p:spPr>
      </p:pic>
      <p:sp>
        <p:nvSpPr>
          <p:cNvPr id="41" name="AutoShape 3">
            <a:extLst>
              <a:ext uri="{FF2B5EF4-FFF2-40B4-BE49-F238E27FC236}">
                <a16:creationId xmlns:a16="http://schemas.microsoft.com/office/drawing/2014/main" id="{F4088620-A6BA-407E-B286-1091E8ADB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474" y="2350030"/>
            <a:ext cx="7543886" cy="410830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wrap="square" lIns="180000" tIns="144000" rIns="180000" bIns="125999">
            <a:spAutoFit/>
          </a:bodyPr>
          <a:lstStyle/>
          <a:p>
            <a:pPr marL="7937" algn="just">
              <a:lnSpc>
                <a:spcPct val="130000"/>
              </a:lnSpc>
              <a:spcAft>
                <a:spcPts val="600"/>
              </a:spcAft>
            </a:pPr>
            <a:r>
              <a:rPr lang="ja-JP" altLang="en-US" dirty="0">
                <a:latin typeface="+mn-ea"/>
                <a:cs typeface="メイリオ" pitchFamily="50" charset="-128"/>
              </a:rPr>
              <a:t>第１回のテーマ　</a:t>
            </a:r>
            <a:endParaRPr lang="en-US" altLang="ja-JP" dirty="0">
              <a:latin typeface="+mn-ea"/>
              <a:cs typeface="メイリオ" pitchFamily="50" charset="-128"/>
            </a:endParaRPr>
          </a:p>
          <a:p>
            <a:pPr marL="7937" algn="just">
              <a:lnSpc>
                <a:spcPct val="130000"/>
              </a:lnSpc>
              <a:spcAft>
                <a:spcPts val="600"/>
              </a:spcAft>
            </a:pPr>
            <a:r>
              <a:rPr lang="ja-JP" altLang="en-US" dirty="0">
                <a:latin typeface="+mn-ea"/>
                <a:cs typeface="メイリオ" pitchFamily="50" charset="-128"/>
              </a:rPr>
              <a:t>　「収集運搬、ごみの受け入れ（仮置場）、ごみ処理について」</a:t>
            </a:r>
            <a:endParaRPr lang="en-US" altLang="ja-JP" dirty="0">
              <a:latin typeface="+mn-ea"/>
              <a:cs typeface="メイリオ" pitchFamily="50" charset="-128"/>
            </a:endParaRPr>
          </a:p>
          <a:p>
            <a:pPr marL="7937" algn="just">
              <a:lnSpc>
                <a:spcPct val="130000"/>
              </a:lnSpc>
              <a:spcAft>
                <a:spcPts val="600"/>
              </a:spcAft>
            </a:pPr>
            <a:r>
              <a:rPr lang="zh-TW" altLang="en-US" dirty="0">
                <a:latin typeface="+mn-ea"/>
              </a:rPr>
              <a:t>日</a:t>
            </a:r>
            <a:r>
              <a:rPr lang="ja-JP" altLang="en-US" dirty="0">
                <a:latin typeface="+mn-ea"/>
              </a:rPr>
              <a:t>　</a:t>
            </a:r>
            <a:r>
              <a:rPr lang="zh-TW" altLang="en-US" dirty="0">
                <a:latin typeface="+mn-ea"/>
              </a:rPr>
              <a:t>時：令和４年５月１３日（金）</a:t>
            </a:r>
            <a:endParaRPr lang="en-US" altLang="zh-TW" dirty="0">
              <a:latin typeface="+mn-ea"/>
            </a:endParaRPr>
          </a:p>
          <a:p>
            <a:pPr marL="7937" algn="just">
              <a:lnSpc>
                <a:spcPct val="130000"/>
              </a:lnSpc>
              <a:spcAft>
                <a:spcPts val="600"/>
              </a:spcAft>
            </a:pPr>
            <a:r>
              <a:rPr lang="zh-TW" altLang="en-US" dirty="0">
                <a:latin typeface="+mn-ea"/>
              </a:rPr>
              <a:t>会</a:t>
            </a:r>
            <a:r>
              <a:rPr lang="ja-JP" altLang="en-US" dirty="0">
                <a:latin typeface="+mn-ea"/>
              </a:rPr>
              <a:t>　</a:t>
            </a:r>
            <a:r>
              <a:rPr lang="zh-TW" altLang="en-US" dirty="0">
                <a:latin typeface="+mn-ea"/>
              </a:rPr>
              <a:t>場：市庁舎１０階大会議室</a:t>
            </a:r>
            <a:endParaRPr lang="en-US" altLang="zh-TW" dirty="0">
              <a:latin typeface="+mn-ea"/>
            </a:endParaRPr>
          </a:p>
          <a:p>
            <a:pPr marL="7937" algn="just">
              <a:lnSpc>
                <a:spcPct val="130000"/>
              </a:lnSpc>
              <a:spcAft>
                <a:spcPts val="600"/>
              </a:spcAft>
            </a:pPr>
            <a:r>
              <a:rPr lang="zh-TW" altLang="en-US" dirty="0">
                <a:latin typeface="+mn-ea"/>
              </a:rPr>
              <a:t>参加者：３８人</a:t>
            </a:r>
          </a:p>
          <a:p>
            <a:pPr marL="7937" algn="just">
              <a:lnSpc>
                <a:spcPct val="130000"/>
              </a:lnSpc>
              <a:spcAft>
                <a:spcPts val="600"/>
              </a:spcAft>
            </a:pPr>
            <a:endParaRPr lang="en-US" altLang="ja-JP" dirty="0">
              <a:latin typeface="+mn-ea"/>
            </a:endParaRPr>
          </a:p>
          <a:p>
            <a:pPr marL="7937" algn="just">
              <a:lnSpc>
                <a:spcPct val="130000"/>
              </a:lnSpc>
              <a:spcAft>
                <a:spcPts val="600"/>
              </a:spcAft>
            </a:pPr>
            <a:r>
              <a:rPr lang="ja-JP" altLang="en-US">
                <a:latin typeface="+mn-ea"/>
              </a:rPr>
              <a:t>第２回のテーマ</a:t>
            </a:r>
            <a:r>
              <a:rPr lang="ja-JP" altLang="en-US" dirty="0">
                <a:latin typeface="+mn-ea"/>
              </a:rPr>
              <a:t>　</a:t>
            </a:r>
            <a:endParaRPr lang="en-US" altLang="ja-JP" dirty="0">
              <a:latin typeface="+mn-ea"/>
            </a:endParaRPr>
          </a:p>
          <a:p>
            <a:pPr marL="7937" algn="just">
              <a:lnSpc>
                <a:spcPct val="130000"/>
              </a:lnSpc>
              <a:spcAft>
                <a:spcPts val="600"/>
              </a:spcAft>
            </a:pPr>
            <a:r>
              <a:rPr lang="ja-JP" altLang="en-US" dirty="0">
                <a:latin typeface="+mn-ea"/>
              </a:rPr>
              <a:t>　「住民やボランティアの方によるごみ出しについて」</a:t>
            </a:r>
            <a:endParaRPr lang="en-US" altLang="ja-JP" dirty="0">
              <a:latin typeface="+mn-ea"/>
            </a:endParaRPr>
          </a:p>
          <a:p>
            <a:pPr marL="7937" algn="just">
              <a:lnSpc>
                <a:spcPct val="130000"/>
              </a:lnSpc>
              <a:spcAft>
                <a:spcPts val="600"/>
              </a:spcAft>
            </a:pPr>
            <a:r>
              <a:rPr lang="ja-JP" altLang="ja-JP" dirty="0"/>
              <a:t>日</a:t>
            </a:r>
            <a:r>
              <a:rPr lang="ja-JP" altLang="en-US" dirty="0"/>
              <a:t>　</a:t>
            </a:r>
            <a:r>
              <a:rPr lang="ja-JP" altLang="ja-JP" dirty="0"/>
              <a:t>時：令和４年６月３日（金）（３時間程度）</a:t>
            </a:r>
            <a:endParaRPr lang="en-US" altLang="ja-JP" dirty="0">
              <a:latin typeface="+mn-ea"/>
            </a:endParaRPr>
          </a:p>
        </p:txBody>
      </p:sp>
      <p:sp>
        <p:nvSpPr>
          <p:cNvPr id="26" name="AutoShape 3">
            <a:extLst>
              <a:ext uri="{FF2B5EF4-FFF2-40B4-BE49-F238E27FC236}">
                <a16:creationId xmlns:a16="http://schemas.microsoft.com/office/drawing/2014/main" id="{8DE006C2-AF97-4277-9D8F-245EA31DF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044" y="5337212"/>
            <a:ext cx="3456384" cy="212366"/>
          </a:xfrm>
          <a:prstGeom prst="roundRect">
            <a:avLst>
              <a:gd name="adj" fmla="val 0"/>
            </a:avLst>
          </a:prstGeom>
          <a:noFill/>
          <a:ln w="6350">
            <a:noFill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TW" altLang="en-US" sz="1200" dirty="0">
                <a:latin typeface="+mn-ea"/>
                <a:cs typeface="メイリオ" pitchFamily="50" charset="-128"/>
              </a:rPr>
              <a:t>令和４年度災害廃棄物処理図上訓練</a:t>
            </a:r>
            <a:r>
              <a:rPr lang="ja-JP" altLang="en-US" sz="1200" dirty="0">
                <a:latin typeface="+mn-ea"/>
                <a:cs typeface="メイリオ" pitchFamily="50" charset="-128"/>
              </a:rPr>
              <a:t>（第１回）</a:t>
            </a:r>
            <a:endParaRPr lang="en-US" altLang="ja-JP" sz="1200" dirty="0">
              <a:latin typeface="+mn-ea"/>
              <a:cs typeface="メイリオ" pitchFamily="50" charset="-128"/>
            </a:endParaRPr>
          </a:p>
        </p:txBody>
      </p:sp>
      <p:pic>
        <p:nvPicPr>
          <p:cNvPr id="27" name="図 6">
            <a:extLst>
              <a:ext uri="{FF2B5EF4-FFF2-40B4-BE49-F238E27FC236}">
                <a16:creationId xmlns:a16="http://schemas.microsoft.com/office/drawing/2014/main" id="{C45181BD-80D9-497F-8A87-6D1322AFF9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60" t="13726" r="1467"/>
          <a:stretch/>
        </p:blipFill>
        <p:spPr>
          <a:xfrm>
            <a:off x="4916996" y="3257471"/>
            <a:ext cx="2024822" cy="2043737"/>
          </a:xfrm>
          <a:prstGeom prst="ellipse">
            <a:avLst/>
          </a:prstGeom>
          <a:effectLst>
            <a:outerShdw blurRad="50800" dist="38100" dir="2700000" algn="tl" rotWithShape="0">
              <a:schemeClr val="tx2">
                <a:lumMod val="60000"/>
                <a:lumOff val="40000"/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233016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-design-2020">
  <a:themeElements>
    <a:clrScheme name="Presentation Design 2020">
      <a:dk1>
        <a:srgbClr val="373737"/>
      </a:dk1>
      <a:lt1>
        <a:srgbClr val="FFFFFF"/>
      </a:lt1>
      <a:dk2>
        <a:srgbClr val="0071BC"/>
      </a:dk2>
      <a:lt2>
        <a:srgbClr val="E2F1FA"/>
      </a:lt2>
      <a:accent1>
        <a:srgbClr val="072F59"/>
      </a:accent1>
      <a:accent2>
        <a:srgbClr val="0071BC"/>
      </a:accent2>
      <a:accent3>
        <a:srgbClr val="FF5050"/>
      </a:accent3>
      <a:accent4>
        <a:srgbClr val="FF9696"/>
      </a:accent4>
      <a:accent5>
        <a:srgbClr val="EAEAEA"/>
      </a:accent5>
      <a:accent6>
        <a:srgbClr val="B0B0B0"/>
      </a:accent6>
      <a:hlink>
        <a:srgbClr val="519EEF"/>
      </a:hlink>
      <a:folHlink>
        <a:srgbClr val="072F59"/>
      </a:folHlink>
    </a:clrScheme>
    <a:fontScheme name="PowerPoint Design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>
          <a:solidFill>
            <a:schemeClr val="tx1"/>
          </a:solidFill>
        </a:ln>
        <a:effectLst/>
      </a:spPr>
      <a:bodyPr rot="0" spcFirstLastPara="0" vertOverflow="overflow" horzOverflow="overflow" vert="horz" wrap="square" lIns="108000" tIns="108000" rIns="108000" bIns="90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just">
          <a:lnSpc>
            <a:spcPct val="140000"/>
          </a:lnSpc>
          <a:spcBef>
            <a:spcPct val="0"/>
          </a:spcBef>
          <a:spcAft>
            <a:spcPts val="600"/>
          </a:spcAft>
          <a:defRPr kumimoji="1" sz="1600" dirty="0" smtClean="0">
            <a:solidFill>
              <a:srgbClr val="4D4D4D"/>
            </a:solidFill>
            <a:latin typeface="メイリオ" pitchFamily="50" charset="-128"/>
            <a:ea typeface="メイリオ" pitchFamily="50" charset="-128"/>
            <a:cs typeface="メイリオ" pitchFamily="50" charset="-128"/>
          </a:defRPr>
        </a:defPPr>
      </a:lst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-design-2020" id="{67081F9E-F15A-499D-BDA3-679F9C409731}" vid="{909AA7B6-7290-4C48-A745-8CDC3955E6F7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28943</TotalTime>
  <Words>461</Words>
  <Application>Microsoft Office PowerPoint</Application>
  <PresentationFormat>A4 210 x 297 mm</PresentationFormat>
  <Paragraphs>56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ＭＳ Ｐゴシック</vt:lpstr>
      <vt:lpstr>メイリオ</vt:lpstr>
      <vt:lpstr>Arial</vt:lpstr>
      <vt:lpstr>Calibri</vt:lpstr>
      <vt:lpstr>presentation-design-2020</vt:lpstr>
      <vt:lpstr>倉敷市における災害廃棄物対策の 　　ふり返りと今後の対策について</vt:lpstr>
      <vt:lpstr>倉敷市の災害に強い地域づくりについて</vt:lpstr>
      <vt:lpstr>令和２年度からの取り組み</vt:lpstr>
      <vt:lpstr>令和４年度の取り組み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Design デザイン・テンプレート</dc:title>
  <dc:creator>Presentation Design</dc:creator>
  <cp:lastModifiedBy>妹尾　英樹</cp:lastModifiedBy>
  <cp:revision>2014</cp:revision>
  <cp:lastPrinted>2022-05-25T09:10:14Z</cp:lastPrinted>
  <dcterms:created xsi:type="dcterms:W3CDTF">2013-06-19T15:30:58Z</dcterms:created>
  <dcterms:modified xsi:type="dcterms:W3CDTF">2022-05-25T09:11:11Z</dcterms:modified>
</cp:coreProperties>
</file>